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3" r:id="rId23"/>
    <p:sldId id="276" r:id="rId24"/>
    <p:sldId id="277" r:id="rId25"/>
    <p:sldId id="278" r:id="rId26"/>
    <p:sldId id="279" r:id="rId2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309" y="78181"/>
            <a:ext cx="11149380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97201" y="3039821"/>
            <a:ext cx="9853930" cy="3842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71600"/>
            <a:ext cx="5650891" cy="1477328"/>
          </a:xfrm>
        </p:spPr>
        <p:txBody>
          <a:bodyPr/>
          <a:lstStyle/>
          <a:p>
            <a:r>
              <a:rPr lang="en-US" sz="9600" dirty="0" smtClean="0"/>
              <a:t>NEP 2020</a:t>
            </a:r>
            <a:endParaRPr lang="en-US" sz="9600" dirty="0"/>
          </a:p>
        </p:txBody>
      </p:sp>
      <p:sp>
        <p:nvSpPr>
          <p:cNvPr id="4" name="Title 7"/>
          <p:cNvSpPr>
            <a:spLocks noGrp="1"/>
          </p:cNvSpPr>
          <p:nvPr>
            <p:ph type="body" idx="1"/>
          </p:nvPr>
        </p:nvSpPr>
        <p:spPr>
          <a:xfrm>
            <a:off x="1752600" y="5105400"/>
            <a:ext cx="9853930" cy="1015663"/>
          </a:xfrm>
        </p:spPr>
        <p:txBody>
          <a:bodyPr/>
          <a:lstStyle/>
          <a:p>
            <a:r>
              <a:rPr lang="en-US" sz="6600" b="1" dirty="0" smtClean="0"/>
              <a:t>Sensitization Program</a:t>
            </a:r>
            <a:endParaRPr lang="en-US" sz="6600" b="1" dirty="0"/>
          </a:p>
        </p:txBody>
      </p:sp>
      <p:sp>
        <p:nvSpPr>
          <p:cNvPr id="5" name="object 18"/>
          <p:cNvSpPr txBox="1"/>
          <p:nvPr/>
        </p:nvSpPr>
        <p:spPr>
          <a:xfrm>
            <a:off x="381000" y="2743200"/>
            <a:ext cx="11482070" cy="189547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002030">
              <a:lnSpc>
                <a:spcPct val="100000"/>
              </a:lnSpc>
              <a:spcBef>
                <a:spcPts val="1415"/>
              </a:spcBef>
            </a:pPr>
            <a:r>
              <a:rPr sz="5400" b="1" spc="204" dirty="0">
                <a:solidFill>
                  <a:srgbClr val="001F5F"/>
                </a:solidFill>
                <a:latin typeface="Georgia"/>
                <a:cs typeface="Georgia"/>
              </a:rPr>
              <a:t>C</a:t>
            </a:r>
            <a:r>
              <a:rPr sz="5400" b="1" cap="small" spc="204" dirty="0">
                <a:solidFill>
                  <a:srgbClr val="001F5F"/>
                </a:solidFill>
                <a:latin typeface="Georgia"/>
                <a:cs typeface="Georgia"/>
              </a:rPr>
              <a:t>urriculum</a:t>
            </a:r>
            <a:r>
              <a:rPr sz="5400" b="1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5400" b="1" spc="270" dirty="0">
                <a:solidFill>
                  <a:srgbClr val="001F5F"/>
                </a:solidFill>
                <a:latin typeface="Georgia"/>
                <a:cs typeface="Georgia"/>
              </a:rPr>
              <a:t>F</a:t>
            </a:r>
            <a:r>
              <a:rPr sz="5400" b="1" cap="small" spc="270" dirty="0">
                <a:solidFill>
                  <a:srgbClr val="001F5F"/>
                </a:solidFill>
                <a:latin typeface="Georgia"/>
                <a:cs typeface="Georgia"/>
              </a:rPr>
              <a:t>ramework</a:t>
            </a:r>
            <a:endParaRPr sz="5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  <a:tabLst>
                <a:tab pos="7070090" algn="l"/>
              </a:tabLst>
            </a:pPr>
            <a:r>
              <a:rPr sz="4800" b="1" spc="150" dirty="0">
                <a:solidFill>
                  <a:srgbClr val="001F5F"/>
                </a:solidFill>
                <a:latin typeface="Georgia"/>
                <a:cs typeface="Georgia"/>
              </a:rPr>
              <a:t>F</a:t>
            </a:r>
            <a:r>
              <a:rPr sz="4800" b="1" cap="small" spc="150" dirty="0">
                <a:solidFill>
                  <a:srgbClr val="001F5F"/>
                </a:solidFill>
                <a:latin typeface="Georgia"/>
                <a:cs typeface="Georgia"/>
              </a:rPr>
              <a:t>or</a:t>
            </a:r>
            <a:r>
              <a:rPr sz="4800"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4800" b="1" spc="85" dirty="0">
                <a:solidFill>
                  <a:srgbClr val="001F5F"/>
                </a:solidFill>
                <a:latin typeface="Georgia"/>
                <a:cs typeface="Georgia"/>
              </a:rPr>
              <a:t>I</a:t>
            </a:r>
            <a:r>
              <a:rPr sz="4800" b="1" cap="small" spc="85" dirty="0">
                <a:solidFill>
                  <a:srgbClr val="001F5F"/>
                </a:solidFill>
                <a:latin typeface="Georgia"/>
                <a:cs typeface="Georgia"/>
              </a:rPr>
              <a:t>mplementation</a:t>
            </a:r>
            <a:r>
              <a:rPr sz="4800" b="1" dirty="0">
                <a:solidFill>
                  <a:srgbClr val="001F5F"/>
                </a:solidFill>
                <a:latin typeface="Georgia"/>
                <a:cs typeface="Georgia"/>
              </a:rPr>
              <a:t>	</a:t>
            </a:r>
            <a:r>
              <a:rPr sz="4800" b="1" spc="250" dirty="0">
                <a:solidFill>
                  <a:srgbClr val="001F5F"/>
                </a:solidFill>
                <a:latin typeface="Georgia"/>
                <a:cs typeface="Georgia"/>
              </a:rPr>
              <a:t>O</a:t>
            </a:r>
            <a:r>
              <a:rPr sz="4800" b="1" cap="small" spc="250" dirty="0">
                <a:solidFill>
                  <a:srgbClr val="001F5F"/>
                </a:solidFill>
                <a:latin typeface="Georgia"/>
                <a:cs typeface="Georgia"/>
              </a:rPr>
              <a:t>f</a:t>
            </a:r>
            <a:r>
              <a:rPr sz="4800" b="1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4800" b="1" spc="200" dirty="0">
                <a:solidFill>
                  <a:srgbClr val="001F5F"/>
                </a:solidFill>
                <a:latin typeface="Georgia"/>
                <a:cs typeface="Georgia"/>
              </a:rPr>
              <a:t>NEP</a:t>
            </a:r>
            <a:r>
              <a:rPr sz="4800" b="1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4800" b="1" spc="135" dirty="0">
                <a:solidFill>
                  <a:srgbClr val="001F5F"/>
                </a:solidFill>
                <a:latin typeface="Georgia"/>
                <a:cs typeface="Georgia"/>
              </a:rPr>
              <a:t>2020</a:t>
            </a:r>
            <a:endParaRPr sz="4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3480" y="11379"/>
            <a:ext cx="83019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33035" algn="l"/>
              </a:tabLst>
            </a:pPr>
            <a:r>
              <a:rPr sz="2800" dirty="0">
                <a:solidFill>
                  <a:srgbClr val="FFFF00"/>
                </a:solidFill>
                <a:latin typeface="Georgia"/>
                <a:cs typeface="Georgia"/>
              </a:rPr>
              <a:t>CREDIT</a:t>
            </a:r>
            <a:r>
              <a:rPr sz="2800" spc="-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800" spc="105" dirty="0">
                <a:solidFill>
                  <a:srgbClr val="FFFF00"/>
                </a:solidFill>
                <a:latin typeface="Georgia"/>
                <a:cs typeface="Georgia"/>
              </a:rPr>
              <a:t>BASED</a:t>
            </a:r>
            <a:r>
              <a:rPr sz="2800" spc="-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204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cap="small" spc="204" dirty="0">
                <a:solidFill>
                  <a:srgbClr val="FFFF00"/>
                </a:solidFill>
                <a:latin typeface="Georgia"/>
                <a:cs typeface="Georgia"/>
              </a:rPr>
              <a:t>ourse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600" spc="80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cap="small" spc="80" dirty="0">
                <a:solidFill>
                  <a:srgbClr val="FFFF00"/>
                </a:solidFill>
                <a:latin typeface="Georgia"/>
                <a:cs typeface="Georgia"/>
              </a:rPr>
              <a:t>urriculum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93725"/>
            <a:ext cx="12192000" cy="6264275"/>
            <a:chOff x="0" y="593725"/>
            <a:chExt cx="12192000" cy="6264275"/>
          </a:xfrm>
        </p:grpSpPr>
        <p:sp>
          <p:nvSpPr>
            <p:cNvPr id="5" name="object 5"/>
            <p:cNvSpPr/>
            <p:nvPr/>
          </p:nvSpPr>
          <p:spPr>
            <a:xfrm>
              <a:off x="0" y="600074"/>
              <a:ext cx="12192000" cy="2438400"/>
            </a:xfrm>
            <a:custGeom>
              <a:avLst/>
              <a:gdLst/>
              <a:ahLst/>
              <a:cxnLst/>
              <a:rect l="l" t="t" r="r" b="b"/>
              <a:pathLst>
                <a:path w="12192000" h="2438400">
                  <a:moveTo>
                    <a:pt x="12192000" y="0"/>
                  </a:moveTo>
                  <a:lnTo>
                    <a:pt x="1963674" y="0"/>
                  </a:lnTo>
                  <a:lnTo>
                    <a:pt x="0" y="0"/>
                  </a:lnTo>
                  <a:lnTo>
                    <a:pt x="0" y="2438400"/>
                  </a:lnTo>
                  <a:lnTo>
                    <a:pt x="1963674" y="2438400"/>
                  </a:lnTo>
                  <a:lnTo>
                    <a:pt x="12192000" y="24384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038474"/>
              <a:ext cx="12192000" cy="3819525"/>
            </a:xfrm>
            <a:custGeom>
              <a:avLst/>
              <a:gdLst/>
              <a:ahLst/>
              <a:cxnLst/>
              <a:rect l="l" t="t" r="r" b="b"/>
              <a:pathLst>
                <a:path w="12192000" h="3819525">
                  <a:moveTo>
                    <a:pt x="12192000" y="0"/>
                  </a:moveTo>
                  <a:lnTo>
                    <a:pt x="1963674" y="0"/>
                  </a:lnTo>
                  <a:lnTo>
                    <a:pt x="0" y="0"/>
                  </a:lnTo>
                  <a:lnTo>
                    <a:pt x="0" y="3819525"/>
                  </a:lnTo>
                  <a:lnTo>
                    <a:pt x="1963674" y="3819525"/>
                  </a:lnTo>
                  <a:lnTo>
                    <a:pt x="12192000" y="38195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FF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93724"/>
              <a:ext cx="12192000" cy="6264275"/>
            </a:xfrm>
            <a:custGeom>
              <a:avLst/>
              <a:gdLst/>
              <a:ahLst/>
              <a:cxnLst/>
              <a:rect l="l" t="t" r="r" b="b"/>
              <a:pathLst>
                <a:path w="12192000" h="6264275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12700"/>
                  </a:lnTo>
                  <a:lnTo>
                    <a:pt x="12185650" y="2438400"/>
                  </a:lnTo>
                  <a:lnTo>
                    <a:pt x="1970024" y="2438400"/>
                  </a:lnTo>
                  <a:lnTo>
                    <a:pt x="1970024" y="12700"/>
                  </a:lnTo>
                  <a:lnTo>
                    <a:pt x="12185650" y="12700"/>
                  </a:lnTo>
                  <a:lnTo>
                    <a:pt x="12185650" y="0"/>
                  </a:lnTo>
                  <a:lnTo>
                    <a:pt x="1970024" y="0"/>
                  </a:lnTo>
                  <a:lnTo>
                    <a:pt x="1957324" y="0"/>
                  </a:lnTo>
                  <a:lnTo>
                    <a:pt x="1957324" y="12700"/>
                  </a:lnTo>
                  <a:lnTo>
                    <a:pt x="1957324" y="2438400"/>
                  </a:lnTo>
                  <a:lnTo>
                    <a:pt x="6350" y="2438400"/>
                  </a:lnTo>
                  <a:lnTo>
                    <a:pt x="6350" y="12700"/>
                  </a:lnTo>
                  <a:lnTo>
                    <a:pt x="1957324" y="12700"/>
                  </a:lnTo>
                  <a:lnTo>
                    <a:pt x="1957324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2438400"/>
                  </a:lnTo>
                  <a:lnTo>
                    <a:pt x="0" y="2451100"/>
                  </a:lnTo>
                  <a:lnTo>
                    <a:pt x="0" y="6264275"/>
                  </a:lnTo>
                  <a:lnTo>
                    <a:pt x="6350" y="6264275"/>
                  </a:lnTo>
                  <a:lnTo>
                    <a:pt x="6350" y="2451100"/>
                  </a:lnTo>
                  <a:lnTo>
                    <a:pt x="1957324" y="2451100"/>
                  </a:lnTo>
                  <a:lnTo>
                    <a:pt x="1957324" y="6264275"/>
                  </a:lnTo>
                  <a:lnTo>
                    <a:pt x="1970024" y="6264275"/>
                  </a:lnTo>
                  <a:lnTo>
                    <a:pt x="1970024" y="2451100"/>
                  </a:lnTo>
                  <a:lnTo>
                    <a:pt x="12185650" y="2451100"/>
                  </a:lnTo>
                  <a:lnTo>
                    <a:pt x="12185650" y="6264275"/>
                  </a:lnTo>
                  <a:lnTo>
                    <a:pt x="12192000" y="6264275"/>
                  </a:lnTo>
                  <a:lnTo>
                    <a:pt x="12192000" y="2451100"/>
                  </a:lnTo>
                  <a:lnTo>
                    <a:pt x="12192000" y="24384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1736" y="1523187"/>
            <a:ext cx="1399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50" dirty="0">
                <a:latin typeface="Arial"/>
                <a:cs typeface="Arial"/>
              </a:rPr>
              <a:t>Credit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7201" y="575563"/>
            <a:ext cx="9693910" cy="245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8120" indent="-19240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"/>
              <a:tabLst>
                <a:tab pos="198120" algn="l"/>
              </a:tabLst>
            </a:pPr>
            <a:r>
              <a:rPr sz="3200" b="1" dirty="0">
                <a:latin typeface="Arial"/>
                <a:cs typeface="Arial"/>
              </a:rPr>
              <a:t>One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Period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/Lecture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(Hour)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per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Week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for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15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Week</a:t>
            </a:r>
            <a:endParaRPr sz="32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buSzPct val="96875"/>
              <a:buFont typeface="Wingdings"/>
              <a:buChar char=""/>
              <a:tabLst>
                <a:tab pos="311150" algn="l"/>
              </a:tabLst>
            </a:pPr>
            <a:r>
              <a:rPr sz="3200" b="1" dirty="0">
                <a:latin typeface="Arial"/>
                <a:cs typeface="Arial"/>
              </a:rPr>
              <a:t>For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class room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40" dirty="0">
                <a:latin typeface="Arial"/>
                <a:cs typeface="Arial"/>
              </a:rPr>
              <a:t>Teaching-</a:t>
            </a:r>
            <a:r>
              <a:rPr sz="3200" b="1" spc="-10" dirty="0"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  <a:p>
            <a:pPr marL="3958590">
              <a:lnSpc>
                <a:spcPct val="100000"/>
              </a:lnSpc>
              <a:spcBef>
                <a:spcPts val="200"/>
              </a:spcBef>
            </a:pP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Credit</a:t>
            </a:r>
            <a:r>
              <a:rPr sz="3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3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15</a:t>
            </a:r>
            <a:r>
              <a:rPr sz="30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Period</a:t>
            </a:r>
            <a:r>
              <a:rPr sz="3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(15</a:t>
            </a:r>
            <a:r>
              <a:rPr sz="3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C00000"/>
                </a:solidFill>
                <a:latin typeface="Arial"/>
                <a:cs typeface="Arial"/>
              </a:rPr>
              <a:t>Hrs)</a:t>
            </a:r>
            <a:endParaRPr sz="3000">
              <a:latin typeface="Arial"/>
              <a:cs typeface="Arial"/>
            </a:endParaRPr>
          </a:p>
          <a:p>
            <a:pPr marL="311150" indent="-298450">
              <a:lnSpc>
                <a:spcPct val="100000"/>
              </a:lnSpc>
              <a:spcBef>
                <a:spcPts val="40"/>
              </a:spcBef>
              <a:buSzPct val="96875"/>
              <a:buFont typeface="Wingdings"/>
              <a:buChar char=""/>
              <a:tabLst>
                <a:tab pos="311150" algn="l"/>
              </a:tabLst>
            </a:pPr>
            <a:r>
              <a:rPr sz="3200" b="1" dirty="0">
                <a:latin typeface="Arial"/>
                <a:cs typeface="Arial"/>
              </a:rPr>
              <a:t>For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Laboratory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work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/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Field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work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learning</a:t>
            </a:r>
            <a:endParaRPr sz="3200">
              <a:latin typeface="Arial"/>
              <a:cs typeface="Arial"/>
            </a:endParaRPr>
          </a:p>
          <a:p>
            <a:pPr marL="3958590">
              <a:lnSpc>
                <a:spcPct val="100000"/>
              </a:lnSpc>
              <a:spcBef>
                <a:spcPts val="200"/>
              </a:spcBef>
            </a:pP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Credit</a:t>
            </a:r>
            <a:r>
              <a:rPr sz="3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sz="3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30</a:t>
            </a:r>
            <a:r>
              <a:rPr sz="3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Period</a:t>
            </a:r>
            <a:r>
              <a:rPr sz="3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C00000"/>
                </a:solidFill>
                <a:latin typeface="Arial"/>
                <a:cs typeface="Arial"/>
              </a:rPr>
              <a:t>(30</a:t>
            </a:r>
            <a:r>
              <a:rPr sz="3000" b="1" spc="-20" dirty="0">
                <a:solidFill>
                  <a:srgbClr val="C00000"/>
                </a:solidFill>
                <a:latin typeface="Arial"/>
                <a:cs typeface="Arial"/>
              </a:rPr>
              <a:t> Hrs)</a:t>
            </a:r>
            <a:endParaRPr sz="3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436" y="3566286"/>
            <a:ext cx="1628139" cy="2753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indent="-1270" algn="ctr">
              <a:lnSpc>
                <a:spcPct val="99300"/>
              </a:lnSpc>
              <a:spcBef>
                <a:spcPts val="130"/>
              </a:spcBef>
            </a:pPr>
            <a:r>
              <a:rPr sz="3600" b="1" spc="-10" dirty="0">
                <a:latin typeface="Arial"/>
                <a:cs typeface="Arial"/>
              </a:rPr>
              <a:t>Course </a:t>
            </a:r>
            <a:r>
              <a:rPr sz="3600" b="1" spc="60" dirty="0">
                <a:latin typeface="Arial"/>
                <a:cs typeface="Arial"/>
              </a:rPr>
              <a:t>Nature </a:t>
            </a:r>
            <a:r>
              <a:rPr sz="3600" b="1" spc="80" dirty="0">
                <a:latin typeface="Arial"/>
                <a:cs typeface="Arial"/>
              </a:rPr>
              <a:t>&amp; </a:t>
            </a:r>
            <a:r>
              <a:rPr sz="3600" b="1" spc="-10" dirty="0">
                <a:latin typeface="Arial"/>
                <a:cs typeface="Arial"/>
              </a:rPr>
              <a:t>Course </a:t>
            </a:r>
            <a:r>
              <a:rPr sz="3600" b="1" spc="50" dirty="0">
                <a:latin typeface="Arial"/>
                <a:cs typeface="Arial"/>
              </a:rPr>
              <a:t>Credit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indent="-298450">
              <a:lnSpc>
                <a:spcPct val="100000"/>
              </a:lnSpc>
              <a:spcBef>
                <a:spcPts val="100"/>
              </a:spcBef>
              <a:buSzPct val="106666"/>
              <a:buFont typeface="Wingdings"/>
              <a:buChar char=""/>
              <a:tabLst>
                <a:tab pos="311150" algn="l"/>
              </a:tabLst>
            </a:pPr>
            <a:r>
              <a:rPr dirty="0">
                <a:solidFill>
                  <a:srgbClr val="000000"/>
                </a:solidFill>
              </a:rPr>
              <a:t>DSC,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DSE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 GE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–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/>
              <a:t>04</a:t>
            </a:r>
            <a:r>
              <a:rPr spc="-15" dirty="0"/>
              <a:t> </a:t>
            </a:r>
            <a:r>
              <a:rPr dirty="0"/>
              <a:t>Credit</a:t>
            </a:r>
            <a:r>
              <a:rPr spc="-10" dirty="0"/>
              <a:t> </a:t>
            </a:r>
            <a:r>
              <a:rPr dirty="0"/>
              <a:t>for each</a:t>
            </a:r>
            <a:r>
              <a:rPr spc="-20" dirty="0"/>
              <a:t> </a:t>
            </a:r>
            <a:r>
              <a:rPr spc="-10" dirty="0"/>
              <a:t>course</a:t>
            </a:r>
          </a:p>
          <a:p>
            <a:pPr marL="3204210">
              <a:lnSpc>
                <a:spcPts val="3595"/>
              </a:lnSpc>
              <a:spcBef>
                <a:spcPts val="50"/>
              </a:spcBef>
            </a:pPr>
            <a:r>
              <a:rPr dirty="0">
                <a:solidFill>
                  <a:srgbClr val="001F5F"/>
                </a:solidFill>
              </a:rPr>
              <a:t>4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Periods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per</a:t>
            </a:r>
            <a:r>
              <a:rPr spc="-6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Week,</a:t>
            </a:r>
            <a:r>
              <a:rPr spc="-65" dirty="0">
                <a:solidFill>
                  <a:srgbClr val="001F5F"/>
                </a:solidFill>
              </a:rPr>
              <a:t> </a:t>
            </a:r>
            <a:r>
              <a:rPr spc="-25" dirty="0">
                <a:solidFill>
                  <a:srgbClr val="001F5F"/>
                </a:solidFill>
              </a:rPr>
              <a:t>Total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60</a:t>
            </a:r>
            <a:r>
              <a:rPr spc="-55" dirty="0">
                <a:solidFill>
                  <a:srgbClr val="001F5F"/>
                </a:solidFill>
              </a:rPr>
              <a:t> </a:t>
            </a:r>
            <a:r>
              <a:rPr spc="-10" dirty="0">
                <a:solidFill>
                  <a:srgbClr val="001F5F"/>
                </a:solidFill>
              </a:rPr>
              <a:t>Periods</a:t>
            </a:r>
          </a:p>
          <a:p>
            <a:pPr marL="311150" indent="-298450">
              <a:lnSpc>
                <a:spcPts val="3835"/>
              </a:lnSpc>
              <a:buFont typeface="Wingdings"/>
              <a:buChar char=""/>
              <a:tabLst>
                <a:tab pos="311150" algn="l"/>
              </a:tabLst>
            </a:pPr>
            <a:r>
              <a:rPr sz="3200" dirty="0">
                <a:solidFill>
                  <a:srgbClr val="000000"/>
                </a:solidFill>
              </a:rPr>
              <a:t>Courses</a:t>
            </a:r>
            <a:r>
              <a:rPr sz="3200" spc="-7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with</a:t>
            </a:r>
            <a:r>
              <a:rPr sz="3200" spc="-6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laboratory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work</a:t>
            </a:r>
            <a:r>
              <a:rPr sz="3200" spc="-40" dirty="0">
                <a:solidFill>
                  <a:srgbClr val="000000"/>
                </a:solidFill>
              </a:rPr>
              <a:t> </a:t>
            </a:r>
            <a:r>
              <a:rPr sz="3200" spc="-50" dirty="0">
                <a:solidFill>
                  <a:srgbClr val="000000"/>
                </a:solidFill>
              </a:rPr>
              <a:t>–</a:t>
            </a:r>
            <a:endParaRPr sz="3200"/>
          </a:p>
          <a:p>
            <a:pPr marR="177800" algn="r">
              <a:lnSpc>
                <a:spcPct val="100000"/>
              </a:lnSpc>
              <a:spcBef>
                <a:spcPts val="204"/>
              </a:spcBef>
            </a:pPr>
            <a:r>
              <a:rPr dirty="0">
                <a:solidFill>
                  <a:srgbClr val="000000"/>
                </a:solidFill>
              </a:rPr>
              <a:t>Theory–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03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Credit</a:t>
            </a:r>
            <a:r>
              <a:rPr spc="-4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–3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Periods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per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week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(45</a:t>
            </a:r>
            <a:r>
              <a:rPr sz="2800" spc="-35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Hrs)</a:t>
            </a:r>
            <a:endParaRPr sz="2800"/>
          </a:p>
          <a:p>
            <a:pPr marR="231140" algn="r">
              <a:lnSpc>
                <a:spcPts val="3595"/>
              </a:lnSpc>
              <a:spcBef>
                <a:spcPts val="45"/>
              </a:spcBef>
            </a:pPr>
            <a:r>
              <a:rPr dirty="0">
                <a:solidFill>
                  <a:srgbClr val="001F5F"/>
                </a:solidFill>
              </a:rPr>
              <a:t>Practical–</a:t>
            </a:r>
            <a:r>
              <a:rPr spc="-3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01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Credits</a:t>
            </a:r>
            <a:r>
              <a:rPr spc="-3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-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2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Periods</a:t>
            </a:r>
            <a:r>
              <a:rPr spc="-2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per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week</a:t>
            </a:r>
            <a:r>
              <a:rPr spc="-25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(30</a:t>
            </a:r>
            <a:r>
              <a:rPr sz="2800" spc="-25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Hrs)</a:t>
            </a:r>
            <a:endParaRPr sz="2800"/>
          </a:p>
          <a:p>
            <a:pPr marL="408305" indent="-395605">
              <a:lnSpc>
                <a:spcPts val="3835"/>
              </a:lnSpc>
              <a:buFont typeface="Wingdings"/>
              <a:buChar char=""/>
              <a:tabLst>
                <a:tab pos="408305" algn="l"/>
              </a:tabLst>
            </a:pPr>
            <a:r>
              <a:rPr sz="3200" dirty="0">
                <a:solidFill>
                  <a:srgbClr val="000000"/>
                </a:solidFill>
              </a:rPr>
              <a:t>AEC,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SEC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and</a:t>
            </a:r>
            <a:r>
              <a:rPr sz="3200" spc="-5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VAC</a:t>
            </a:r>
            <a:r>
              <a:rPr sz="3200" spc="-3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-</a:t>
            </a:r>
            <a:r>
              <a:rPr sz="3200" spc="-45" dirty="0">
                <a:solidFill>
                  <a:srgbClr val="000000"/>
                </a:solidFill>
              </a:rPr>
              <a:t> </a:t>
            </a:r>
            <a:r>
              <a:rPr sz="3200" dirty="0"/>
              <a:t>02</a:t>
            </a:r>
            <a:r>
              <a:rPr sz="3200" spc="-45" dirty="0"/>
              <a:t> </a:t>
            </a:r>
            <a:r>
              <a:rPr sz="3200" dirty="0"/>
              <a:t>Credit</a:t>
            </a:r>
            <a:r>
              <a:rPr sz="3200" spc="-50" dirty="0"/>
              <a:t> </a:t>
            </a:r>
            <a:r>
              <a:rPr sz="3200" dirty="0"/>
              <a:t>for</a:t>
            </a:r>
            <a:r>
              <a:rPr sz="3200" spc="-45" dirty="0"/>
              <a:t> </a:t>
            </a:r>
            <a:r>
              <a:rPr sz="3200" dirty="0"/>
              <a:t>each</a:t>
            </a:r>
            <a:r>
              <a:rPr sz="3200" spc="-55" dirty="0"/>
              <a:t> </a:t>
            </a:r>
            <a:r>
              <a:rPr sz="3200" spc="-10" dirty="0"/>
              <a:t>course</a:t>
            </a:r>
            <a:endParaRPr sz="3200"/>
          </a:p>
          <a:p>
            <a:pPr marL="295910" indent="-28321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5910" algn="l"/>
              </a:tabLst>
            </a:pPr>
            <a:r>
              <a:rPr sz="3200" dirty="0">
                <a:solidFill>
                  <a:srgbClr val="000000"/>
                </a:solidFill>
              </a:rPr>
              <a:t>AEC</a:t>
            </a:r>
            <a:r>
              <a:rPr sz="3200" spc="-5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and</a:t>
            </a:r>
            <a:r>
              <a:rPr sz="3200" spc="-85" dirty="0">
                <a:solidFill>
                  <a:srgbClr val="000000"/>
                </a:solidFill>
              </a:rPr>
              <a:t> </a:t>
            </a:r>
            <a:r>
              <a:rPr sz="3200" spc="-20" dirty="0">
                <a:solidFill>
                  <a:srgbClr val="000000"/>
                </a:solidFill>
              </a:rPr>
              <a:t>VAC–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2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Periods</a:t>
            </a:r>
            <a:r>
              <a:rPr spc="-5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per</a:t>
            </a:r>
            <a:r>
              <a:rPr spc="-60" dirty="0">
                <a:solidFill>
                  <a:srgbClr val="001F5F"/>
                </a:solidFill>
              </a:rPr>
              <a:t> </a:t>
            </a:r>
            <a:r>
              <a:rPr dirty="0">
                <a:solidFill>
                  <a:srgbClr val="001F5F"/>
                </a:solidFill>
              </a:rPr>
              <a:t>week,</a:t>
            </a:r>
            <a:r>
              <a:rPr spc="-60" dirty="0">
                <a:solidFill>
                  <a:srgbClr val="001F5F"/>
                </a:solidFill>
              </a:rPr>
              <a:t> </a:t>
            </a:r>
            <a:r>
              <a:rPr sz="2800" spc="-20" dirty="0">
                <a:solidFill>
                  <a:srgbClr val="001F5F"/>
                </a:solidFill>
              </a:rPr>
              <a:t>Total</a:t>
            </a:r>
            <a:r>
              <a:rPr sz="2800" spc="-30" dirty="0">
                <a:solidFill>
                  <a:srgbClr val="001F5F"/>
                </a:solidFill>
              </a:rPr>
              <a:t> </a:t>
            </a:r>
            <a:r>
              <a:rPr sz="2800" dirty="0">
                <a:solidFill>
                  <a:srgbClr val="001F5F"/>
                </a:solidFill>
              </a:rPr>
              <a:t>30</a:t>
            </a:r>
            <a:r>
              <a:rPr sz="2800" spc="-40" dirty="0">
                <a:solidFill>
                  <a:srgbClr val="001F5F"/>
                </a:solidFill>
              </a:rPr>
              <a:t> </a:t>
            </a:r>
            <a:r>
              <a:rPr sz="2800" spc="-10" dirty="0">
                <a:solidFill>
                  <a:srgbClr val="001F5F"/>
                </a:solidFill>
              </a:rPr>
              <a:t>Periods</a:t>
            </a:r>
            <a:endParaRPr sz="2800"/>
          </a:p>
          <a:p>
            <a:pPr marL="311150" indent="-298450">
              <a:lnSpc>
                <a:spcPct val="100000"/>
              </a:lnSpc>
              <a:buFont typeface="Wingdings"/>
              <a:buChar char=""/>
              <a:tabLst>
                <a:tab pos="311150" algn="l"/>
                <a:tab pos="2395220" algn="l"/>
                <a:tab pos="8430260" algn="l"/>
              </a:tabLst>
            </a:pPr>
            <a:r>
              <a:rPr sz="3200" dirty="0">
                <a:solidFill>
                  <a:srgbClr val="000000"/>
                </a:solidFill>
              </a:rPr>
              <a:t>SEC–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01C</a:t>
            </a:r>
            <a:r>
              <a:rPr dirty="0">
                <a:solidFill>
                  <a:srgbClr val="000000"/>
                </a:solidFill>
              </a:rPr>
              <a:t>	theory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(15</a:t>
            </a:r>
            <a:r>
              <a:rPr sz="2800" spc="-3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Hrs)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+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01C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Lab.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/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Field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sz="2800" dirty="0">
                <a:solidFill>
                  <a:srgbClr val="000000"/>
                </a:solidFill>
              </a:rPr>
              <a:t>(30</a:t>
            </a:r>
            <a:r>
              <a:rPr sz="2800" spc="-45" dirty="0">
                <a:solidFill>
                  <a:srgbClr val="000000"/>
                </a:solidFill>
              </a:rPr>
              <a:t> </a:t>
            </a:r>
            <a:r>
              <a:rPr sz="2800" spc="-20" dirty="0">
                <a:solidFill>
                  <a:srgbClr val="000000"/>
                </a:solidFill>
              </a:rPr>
              <a:t>Hrs)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03677" y="11379"/>
            <a:ext cx="96069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6289" algn="l"/>
              </a:tabLst>
            </a:pPr>
            <a:r>
              <a:rPr sz="3600" b="1" spc="235" dirty="0">
                <a:solidFill>
                  <a:srgbClr val="FFFF00"/>
                </a:solidFill>
                <a:latin typeface="Georgia"/>
                <a:cs typeface="Georgia"/>
              </a:rPr>
              <a:t>CCFUP</a:t>
            </a:r>
            <a:r>
              <a:rPr sz="3600" b="1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600" b="1" cap="small" spc="195" dirty="0">
                <a:solidFill>
                  <a:srgbClr val="FFFF00"/>
                </a:solidFill>
                <a:latin typeface="Georgia"/>
                <a:cs typeface="Georgia"/>
              </a:rPr>
              <a:t>for</a:t>
            </a:r>
            <a:r>
              <a:rPr sz="3600" b="1" spc="-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FF00"/>
                </a:solidFill>
                <a:latin typeface="Georgia"/>
                <a:cs typeface="Georgia"/>
              </a:rPr>
              <a:t>B.</a:t>
            </a:r>
            <a:r>
              <a:rPr sz="3600" b="1" spc="-1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b="1" spc="200" dirty="0">
                <a:solidFill>
                  <a:srgbClr val="FFFF00"/>
                </a:solidFill>
                <a:latin typeface="Georgia"/>
                <a:cs typeface="Georgia"/>
              </a:rPr>
              <a:t>S</a:t>
            </a:r>
            <a:r>
              <a:rPr sz="3600" b="1" cap="small" spc="200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b="1" spc="200" dirty="0">
                <a:solidFill>
                  <a:srgbClr val="FFFF00"/>
                </a:solidFill>
                <a:latin typeface="Georgia"/>
                <a:cs typeface="Georgia"/>
              </a:rPr>
              <a:t>.</a:t>
            </a:r>
            <a:r>
              <a:rPr sz="3600" b="1" spc="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Georgia"/>
                <a:cs typeface="Georgia"/>
              </a:rPr>
              <a:t>(M</a:t>
            </a:r>
            <a:r>
              <a:rPr sz="2400" b="1" cap="small" spc="-20" dirty="0">
                <a:solidFill>
                  <a:srgbClr val="FFFF00"/>
                </a:solidFill>
                <a:latin typeface="Georgia"/>
                <a:cs typeface="Georgia"/>
              </a:rPr>
              <a:t>ath</a:t>
            </a:r>
            <a:r>
              <a:rPr sz="2400" b="1" spc="-20" dirty="0">
                <a:solidFill>
                  <a:srgbClr val="FFFF00"/>
                </a:solidFill>
                <a:latin typeface="Georgia"/>
                <a:cs typeface="Georgia"/>
              </a:rPr>
              <a:t>. </a:t>
            </a:r>
            <a:r>
              <a:rPr sz="2400" b="1" dirty="0">
                <a:solidFill>
                  <a:srgbClr val="FFFF00"/>
                </a:solidFill>
                <a:latin typeface="Georgia"/>
                <a:cs typeface="Georgia"/>
              </a:rPr>
              <a:t>&amp;</a:t>
            </a:r>
            <a:r>
              <a:rPr sz="2400" b="1" spc="1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spc="60" dirty="0">
                <a:solidFill>
                  <a:srgbClr val="FFFF00"/>
                </a:solidFill>
                <a:latin typeface="Georgia"/>
                <a:cs typeface="Georgia"/>
              </a:rPr>
              <a:t>L</a:t>
            </a:r>
            <a:r>
              <a:rPr sz="2400" b="1" cap="small" spc="60" dirty="0">
                <a:solidFill>
                  <a:srgbClr val="FFFF00"/>
                </a:solidFill>
                <a:latin typeface="Georgia"/>
                <a:cs typeface="Georgia"/>
              </a:rPr>
              <a:t>ife</a:t>
            </a:r>
            <a:r>
              <a:rPr sz="2400" b="1" spc="-3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FF00"/>
                </a:solidFill>
                <a:latin typeface="Georgia"/>
                <a:cs typeface="Georgia"/>
              </a:rPr>
              <a:t>S</a:t>
            </a:r>
            <a:r>
              <a:rPr sz="2400" b="1" cap="small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2400" b="1" dirty="0">
                <a:solidFill>
                  <a:srgbClr val="FFFF00"/>
                </a:solidFill>
                <a:latin typeface="Georgia"/>
                <a:cs typeface="Georgia"/>
              </a:rPr>
              <a:t>.)</a:t>
            </a:r>
            <a:r>
              <a:rPr sz="2400" b="1" spc="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800" b="1" cap="small" spc="160" dirty="0">
                <a:solidFill>
                  <a:srgbClr val="FFFF00"/>
                </a:solidFill>
                <a:latin typeface="Georgia"/>
                <a:cs typeface="Georgia"/>
              </a:rPr>
              <a:t>and</a:t>
            </a:r>
            <a:r>
              <a:rPr sz="2800" b="1" spc="229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FF00"/>
                </a:solidFill>
                <a:latin typeface="Georgia"/>
                <a:cs typeface="Georgia"/>
              </a:rPr>
              <a:t>B. </a:t>
            </a:r>
            <a:r>
              <a:rPr sz="3600" b="1" spc="-30" dirty="0">
                <a:solidFill>
                  <a:srgbClr val="FFFF00"/>
                </a:solidFill>
                <a:latin typeface="Georgia"/>
                <a:cs typeface="Georgia"/>
              </a:rPr>
              <a:t>A.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33476"/>
            <a:ext cx="12192000" cy="6224905"/>
            <a:chOff x="0" y="633476"/>
            <a:chExt cx="12192000" cy="6224905"/>
          </a:xfrm>
        </p:grpSpPr>
        <p:sp>
          <p:nvSpPr>
            <p:cNvPr id="5" name="object 5"/>
            <p:cNvSpPr/>
            <p:nvPr/>
          </p:nvSpPr>
          <p:spPr>
            <a:xfrm>
              <a:off x="0" y="646150"/>
              <a:ext cx="3236595" cy="975994"/>
            </a:xfrm>
            <a:custGeom>
              <a:avLst/>
              <a:gdLst/>
              <a:ahLst/>
              <a:cxnLst/>
              <a:rect l="l" t="t" r="r" b="b"/>
              <a:pathLst>
                <a:path w="3236595" h="975994">
                  <a:moveTo>
                    <a:pt x="3236150" y="0"/>
                  </a:moveTo>
                  <a:lnTo>
                    <a:pt x="859104" y="0"/>
                  </a:lnTo>
                  <a:lnTo>
                    <a:pt x="0" y="0"/>
                  </a:lnTo>
                  <a:lnTo>
                    <a:pt x="0" y="975385"/>
                  </a:lnTo>
                  <a:lnTo>
                    <a:pt x="859104" y="975385"/>
                  </a:lnTo>
                  <a:lnTo>
                    <a:pt x="3236150" y="975385"/>
                  </a:lnTo>
                  <a:lnTo>
                    <a:pt x="323615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6086" y="646150"/>
              <a:ext cx="978535" cy="975994"/>
            </a:xfrm>
            <a:custGeom>
              <a:avLst/>
              <a:gdLst/>
              <a:ahLst/>
              <a:cxnLst/>
              <a:rect l="l" t="t" r="r" b="b"/>
              <a:pathLst>
                <a:path w="978535" h="975994">
                  <a:moveTo>
                    <a:pt x="978369" y="0"/>
                  </a:moveTo>
                  <a:lnTo>
                    <a:pt x="0" y="0"/>
                  </a:lnTo>
                  <a:lnTo>
                    <a:pt x="0" y="975385"/>
                  </a:lnTo>
                  <a:lnTo>
                    <a:pt x="978369" y="975385"/>
                  </a:lnTo>
                  <a:lnTo>
                    <a:pt x="978369" y="0"/>
                  </a:lnTo>
                  <a:close/>
                </a:path>
              </a:pathLst>
            </a:custGeom>
            <a:solidFill>
              <a:srgbClr val="FFE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14495" y="646150"/>
              <a:ext cx="1941830" cy="975994"/>
            </a:xfrm>
            <a:custGeom>
              <a:avLst/>
              <a:gdLst/>
              <a:ahLst/>
              <a:cxnLst/>
              <a:rect l="l" t="t" r="r" b="b"/>
              <a:pathLst>
                <a:path w="1941829" h="975994">
                  <a:moveTo>
                    <a:pt x="1941702" y="0"/>
                  </a:moveTo>
                  <a:lnTo>
                    <a:pt x="0" y="0"/>
                  </a:lnTo>
                  <a:lnTo>
                    <a:pt x="0" y="975385"/>
                  </a:lnTo>
                  <a:lnTo>
                    <a:pt x="1941702" y="975385"/>
                  </a:lnTo>
                  <a:lnTo>
                    <a:pt x="194170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56197" y="646150"/>
              <a:ext cx="2212975" cy="975994"/>
            </a:xfrm>
            <a:custGeom>
              <a:avLst/>
              <a:gdLst/>
              <a:ahLst/>
              <a:cxnLst/>
              <a:rect l="l" t="t" r="r" b="b"/>
              <a:pathLst>
                <a:path w="2212975" h="975994">
                  <a:moveTo>
                    <a:pt x="2212594" y="0"/>
                  </a:moveTo>
                  <a:lnTo>
                    <a:pt x="0" y="0"/>
                  </a:lnTo>
                  <a:lnTo>
                    <a:pt x="0" y="975385"/>
                  </a:lnTo>
                  <a:lnTo>
                    <a:pt x="2212594" y="975385"/>
                  </a:lnTo>
                  <a:lnTo>
                    <a:pt x="2212594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68792" y="646150"/>
              <a:ext cx="2182495" cy="975994"/>
            </a:xfrm>
            <a:custGeom>
              <a:avLst/>
              <a:gdLst/>
              <a:ahLst/>
              <a:cxnLst/>
              <a:rect l="l" t="t" r="r" b="b"/>
              <a:pathLst>
                <a:path w="2182495" h="975994">
                  <a:moveTo>
                    <a:pt x="2182495" y="0"/>
                  </a:moveTo>
                  <a:lnTo>
                    <a:pt x="0" y="0"/>
                  </a:lnTo>
                  <a:lnTo>
                    <a:pt x="0" y="975385"/>
                  </a:lnTo>
                  <a:lnTo>
                    <a:pt x="2182495" y="975385"/>
                  </a:lnTo>
                  <a:lnTo>
                    <a:pt x="2182495" y="0"/>
                  </a:lnTo>
                  <a:close/>
                </a:path>
              </a:pathLst>
            </a:custGeom>
            <a:solidFill>
              <a:srgbClr val="D2F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51286" y="646150"/>
              <a:ext cx="1640839" cy="975994"/>
            </a:xfrm>
            <a:custGeom>
              <a:avLst/>
              <a:gdLst/>
              <a:ahLst/>
              <a:cxnLst/>
              <a:rect l="l" t="t" r="r" b="b"/>
              <a:pathLst>
                <a:path w="1640840" h="975994">
                  <a:moveTo>
                    <a:pt x="1640713" y="0"/>
                  </a:moveTo>
                  <a:lnTo>
                    <a:pt x="0" y="0"/>
                  </a:lnTo>
                  <a:lnTo>
                    <a:pt x="0" y="975385"/>
                  </a:lnTo>
                  <a:lnTo>
                    <a:pt x="1640713" y="975385"/>
                  </a:lnTo>
                  <a:lnTo>
                    <a:pt x="1640713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621408"/>
              <a:ext cx="3236595" cy="1991995"/>
            </a:xfrm>
            <a:custGeom>
              <a:avLst/>
              <a:gdLst/>
              <a:ahLst/>
              <a:cxnLst/>
              <a:rect l="l" t="t" r="r" b="b"/>
              <a:pathLst>
                <a:path w="3236595" h="1991995">
                  <a:moveTo>
                    <a:pt x="3236150" y="50"/>
                  </a:moveTo>
                  <a:lnTo>
                    <a:pt x="859104" y="50"/>
                  </a:lnTo>
                  <a:lnTo>
                    <a:pt x="0" y="0"/>
                  </a:lnTo>
                  <a:lnTo>
                    <a:pt x="0" y="1991614"/>
                  </a:lnTo>
                  <a:lnTo>
                    <a:pt x="859104" y="1991614"/>
                  </a:lnTo>
                  <a:lnTo>
                    <a:pt x="859104" y="653415"/>
                  </a:lnTo>
                  <a:lnTo>
                    <a:pt x="3236150" y="653415"/>
                  </a:lnTo>
                  <a:lnTo>
                    <a:pt x="3236150" y="50"/>
                  </a:lnTo>
                  <a:close/>
                </a:path>
              </a:pathLst>
            </a:custGeom>
            <a:solidFill>
              <a:srgbClr val="F1F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6086" y="1621409"/>
              <a:ext cx="978535" cy="1991995"/>
            </a:xfrm>
            <a:custGeom>
              <a:avLst/>
              <a:gdLst/>
              <a:ahLst/>
              <a:cxnLst/>
              <a:rect l="l" t="t" r="r" b="b"/>
              <a:pathLst>
                <a:path w="978535" h="1991995">
                  <a:moveTo>
                    <a:pt x="978369" y="0"/>
                  </a:moveTo>
                  <a:lnTo>
                    <a:pt x="0" y="0"/>
                  </a:lnTo>
                  <a:lnTo>
                    <a:pt x="0" y="1991614"/>
                  </a:lnTo>
                  <a:lnTo>
                    <a:pt x="978369" y="1991614"/>
                  </a:lnTo>
                  <a:lnTo>
                    <a:pt x="978369" y="0"/>
                  </a:lnTo>
                  <a:close/>
                </a:path>
              </a:pathLst>
            </a:custGeom>
            <a:solidFill>
              <a:srgbClr val="FFE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14495" y="1621409"/>
              <a:ext cx="1941830" cy="1991995"/>
            </a:xfrm>
            <a:custGeom>
              <a:avLst/>
              <a:gdLst/>
              <a:ahLst/>
              <a:cxnLst/>
              <a:rect l="l" t="t" r="r" b="b"/>
              <a:pathLst>
                <a:path w="1941829" h="1991995">
                  <a:moveTo>
                    <a:pt x="1941702" y="0"/>
                  </a:moveTo>
                  <a:lnTo>
                    <a:pt x="0" y="0"/>
                  </a:lnTo>
                  <a:lnTo>
                    <a:pt x="0" y="1991614"/>
                  </a:lnTo>
                  <a:lnTo>
                    <a:pt x="1941702" y="1991614"/>
                  </a:lnTo>
                  <a:lnTo>
                    <a:pt x="194170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56197" y="1621409"/>
              <a:ext cx="2212975" cy="1991995"/>
            </a:xfrm>
            <a:custGeom>
              <a:avLst/>
              <a:gdLst/>
              <a:ahLst/>
              <a:cxnLst/>
              <a:rect l="l" t="t" r="r" b="b"/>
              <a:pathLst>
                <a:path w="2212975" h="1991995">
                  <a:moveTo>
                    <a:pt x="2212594" y="0"/>
                  </a:moveTo>
                  <a:lnTo>
                    <a:pt x="0" y="0"/>
                  </a:lnTo>
                  <a:lnTo>
                    <a:pt x="0" y="1991614"/>
                  </a:lnTo>
                  <a:lnTo>
                    <a:pt x="2212594" y="1991614"/>
                  </a:lnTo>
                  <a:lnTo>
                    <a:pt x="2212594" y="0"/>
                  </a:lnTo>
                  <a:close/>
                </a:path>
              </a:pathLst>
            </a:custGeom>
            <a:solidFill>
              <a:srgbClr val="F1F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68792" y="1621409"/>
              <a:ext cx="2182495" cy="1991995"/>
            </a:xfrm>
            <a:custGeom>
              <a:avLst/>
              <a:gdLst/>
              <a:ahLst/>
              <a:cxnLst/>
              <a:rect l="l" t="t" r="r" b="b"/>
              <a:pathLst>
                <a:path w="2182495" h="1991995">
                  <a:moveTo>
                    <a:pt x="2182495" y="0"/>
                  </a:moveTo>
                  <a:lnTo>
                    <a:pt x="0" y="0"/>
                  </a:lnTo>
                  <a:lnTo>
                    <a:pt x="0" y="1991614"/>
                  </a:lnTo>
                  <a:lnTo>
                    <a:pt x="2182495" y="1991614"/>
                  </a:lnTo>
                  <a:lnTo>
                    <a:pt x="2182495" y="0"/>
                  </a:lnTo>
                  <a:close/>
                </a:path>
              </a:pathLst>
            </a:custGeom>
            <a:solidFill>
              <a:srgbClr val="D2F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621408"/>
              <a:ext cx="12192000" cy="4003675"/>
            </a:xfrm>
            <a:custGeom>
              <a:avLst/>
              <a:gdLst/>
              <a:ahLst/>
              <a:cxnLst/>
              <a:rect l="l" t="t" r="r" b="b"/>
              <a:pathLst>
                <a:path w="12192000" h="4003675">
                  <a:moveTo>
                    <a:pt x="3236150" y="1991677"/>
                  </a:moveTo>
                  <a:lnTo>
                    <a:pt x="859104" y="1991677"/>
                  </a:lnTo>
                  <a:lnTo>
                    <a:pt x="0" y="1991702"/>
                  </a:lnTo>
                  <a:lnTo>
                    <a:pt x="0" y="4003383"/>
                  </a:lnTo>
                  <a:lnTo>
                    <a:pt x="859104" y="4003383"/>
                  </a:lnTo>
                  <a:lnTo>
                    <a:pt x="859104" y="2660777"/>
                  </a:lnTo>
                  <a:lnTo>
                    <a:pt x="3236150" y="2660777"/>
                  </a:lnTo>
                  <a:lnTo>
                    <a:pt x="3236150" y="1991677"/>
                  </a:lnTo>
                  <a:close/>
                </a:path>
                <a:path w="12192000" h="4003675">
                  <a:moveTo>
                    <a:pt x="3236150" y="653478"/>
                  </a:moveTo>
                  <a:lnTo>
                    <a:pt x="859104" y="653478"/>
                  </a:lnTo>
                  <a:lnTo>
                    <a:pt x="859104" y="1322514"/>
                  </a:lnTo>
                  <a:lnTo>
                    <a:pt x="859104" y="1991614"/>
                  </a:lnTo>
                  <a:lnTo>
                    <a:pt x="3236150" y="1991614"/>
                  </a:lnTo>
                  <a:lnTo>
                    <a:pt x="3236150" y="1322578"/>
                  </a:lnTo>
                  <a:lnTo>
                    <a:pt x="3236150" y="653478"/>
                  </a:lnTo>
                  <a:close/>
                </a:path>
                <a:path w="12192000" h="4003675">
                  <a:moveTo>
                    <a:pt x="12192000" y="0"/>
                  </a:moveTo>
                  <a:lnTo>
                    <a:pt x="10551287" y="0"/>
                  </a:lnTo>
                  <a:lnTo>
                    <a:pt x="10551287" y="1991614"/>
                  </a:lnTo>
                  <a:lnTo>
                    <a:pt x="12192000" y="199161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6086" y="3613111"/>
              <a:ext cx="978535" cy="2011680"/>
            </a:xfrm>
            <a:custGeom>
              <a:avLst/>
              <a:gdLst/>
              <a:ahLst/>
              <a:cxnLst/>
              <a:rect l="l" t="t" r="r" b="b"/>
              <a:pathLst>
                <a:path w="978535" h="2011679">
                  <a:moveTo>
                    <a:pt x="978369" y="0"/>
                  </a:moveTo>
                  <a:lnTo>
                    <a:pt x="0" y="0"/>
                  </a:lnTo>
                  <a:lnTo>
                    <a:pt x="0" y="2011679"/>
                  </a:lnTo>
                  <a:lnTo>
                    <a:pt x="978369" y="2011679"/>
                  </a:lnTo>
                  <a:lnTo>
                    <a:pt x="978369" y="0"/>
                  </a:lnTo>
                  <a:close/>
                </a:path>
              </a:pathLst>
            </a:custGeom>
            <a:solidFill>
              <a:srgbClr val="FFE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14495" y="3613111"/>
              <a:ext cx="1941830" cy="2011680"/>
            </a:xfrm>
            <a:custGeom>
              <a:avLst/>
              <a:gdLst/>
              <a:ahLst/>
              <a:cxnLst/>
              <a:rect l="l" t="t" r="r" b="b"/>
              <a:pathLst>
                <a:path w="1941829" h="2011679">
                  <a:moveTo>
                    <a:pt x="1941702" y="0"/>
                  </a:moveTo>
                  <a:lnTo>
                    <a:pt x="0" y="0"/>
                  </a:lnTo>
                  <a:lnTo>
                    <a:pt x="0" y="2011679"/>
                  </a:lnTo>
                  <a:lnTo>
                    <a:pt x="1941702" y="2011679"/>
                  </a:lnTo>
                  <a:lnTo>
                    <a:pt x="1941702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56197" y="3613111"/>
              <a:ext cx="2212975" cy="2011680"/>
            </a:xfrm>
            <a:custGeom>
              <a:avLst/>
              <a:gdLst/>
              <a:ahLst/>
              <a:cxnLst/>
              <a:rect l="l" t="t" r="r" b="b"/>
              <a:pathLst>
                <a:path w="2212975" h="2011679">
                  <a:moveTo>
                    <a:pt x="2212594" y="0"/>
                  </a:moveTo>
                  <a:lnTo>
                    <a:pt x="0" y="0"/>
                  </a:lnTo>
                  <a:lnTo>
                    <a:pt x="0" y="2011679"/>
                  </a:lnTo>
                  <a:lnTo>
                    <a:pt x="2212594" y="2011679"/>
                  </a:lnTo>
                  <a:lnTo>
                    <a:pt x="2212594" y="0"/>
                  </a:lnTo>
                  <a:close/>
                </a:path>
              </a:pathLst>
            </a:custGeom>
            <a:solidFill>
              <a:srgbClr val="F1F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8792" y="3613111"/>
              <a:ext cx="2182495" cy="2011680"/>
            </a:xfrm>
            <a:custGeom>
              <a:avLst/>
              <a:gdLst/>
              <a:ahLst/>
              <a:cxnLst/>
              <a:rect l="l" t="t" r="r" b="b"/>
              <a:pathLst>
                <a:path w="2182495" h="2011679">
                  <a:moveTo>
                    <a:pt x="2182495" y="0"/>
                  </a:moveTo>
                  <a:lnTo>
                    <a:pt x="0" y="0"/>
                  </a:lnTo>
                  <a:lnTo>
                    <a:pt x="0" y="2011679"/>
                  </a:lnTo>
                  <a:lnTo>
                    <a:pt x="2182495" y="2011679"/>
                  </a:lnTo>
                  <a:lnTo>
                    <a:pt x="2182495" y="0"/>
                  </a:lnTo>
                  <a:close/>
                </a:path>
              </a:pathLst>
            </a:custGeom>
            <a:solidFill>
              <a:srgbClr val="D2F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9104" y="3613111"/>
              <a:ext cx="11333480" cy="2011680"/>
            </a:xfrm>
            <a:custGeom>
              <a:avLst/>
              <a:gdLst/>
              <a:ahLst/>
              <a:cxnLst/>
              <a:rect l="l" t="t" r="r" b="b"/>
              <a:pathLst>
                <a:path w="11333480" h="2011679">
                  <a:moveTo>
                    <a:pt x="2377046" y="1338148"/>
                  </a:moveTo>
                  <a:lnTo>
                    <a:pt x="0" y="1338148"/>
                  </a:lnTo>
                  <a:lnTo>
                    <a:pt x="0" y="2011680"/>
                  </a:lnTo>
                  <a:lnTo>
                    <a:pt x="2377046" y="2011680"/>
                  </a:lnTo>
                  <a:lnTo>
                    <a:pt x="2377046" y="1338148"/>
                  </a:lnTo>
                  <a:close/>
                </a:path>
                <a:path w="11333480" h="2011679">
                  <a:moveTo>
                    <a:pt x="2377046" y="669010"/>
                  </a:moveTo>
                  <a:lnTo>
                    <a:pt x="0" y="669010"/>
                  </a:lnTo>
                  <a:lnTo>
                    <a:pt x="0" y="1338110"/>
                  </a:lnTo>
                  <a:lnTo>
                    <a:pt x="2377046" y="1338110"/>
                  </a:lnTo>
                  <a:lnTo>
                    <a:pt x="2377046" y="669010"/>
                  </a:lnTo>
                  <a:close/>
                </a:path>
                <a:path w="11333480" h="2011679">
                  <a:moveTo>
                    <a:pt x="11332896" y="0"/>
                  </a:moveTo>
                  <a:lnTo>
                    <a:pt x="9692183" y="0"/>
                  </a:lnTo>
                  <a:lnTo>
                    <a:pt x="9692183" y="2011680"/>
                  </a:lnTo>
                  <a:lnTo>
                    <a:pt x="11332896" y="2011680"/>
                  </a:lnTo>
                  <a:lnTo>
                    <a:pt x="11332896" y="0"/>
                  </a:lnTo>
                  <a:close/>
                </a:path>
              </a:pathLst>
            </a:custGeom>
            <a:solidFill>
              <a:srgbClr val="F1F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5624829"/>
              <a:ext cx="12192000" cy="1233170"/>
            </a:xfrm>
            <a:custGeom>
              <a:avLst/>
              <a:gdLst/>
              <a:ahLst/>
              <a:cxnLst/>
              <a:rect l="l" t="t" r="r" b="b"/>
              <a:pathLst>
                <a:path w="12192000" h="1233170">
                  <a:moveTo>
                    <a:pt x="12192000" y="0"/>
                  </a:moveTo>
                  <a:lnTo>
                    <a:pt x="10551287" y="0"/>
                  </a:lnTo>
                  <a:lnTo>
                    <a:pt x="0" y="0"/>
                  </a:lnTo>
                  <a:lnTo>
                    <a:pt x="0" y="1233170"/>
                  </a:lnTo>
                  <a:lnTo>
                    <a:pt x="10551287" y="1233170"/>
                  </a:lnTo>
                  <a:lnTo>
                    <a:pt x="12192000" y="123317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9FD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9104" y="639826"/>
              <a:ext cx="7510145" cy="4991735"/>
            </a:xfrm>
            <a:custGeom>
              <a:avLst/>
              <a:gdLst/>
              <a:ahLst/>
              <a:cxnLst/>
              <a:rect l="l" t="t" r="r" b="b"/>
              <a:pathLst>
                <a:path w="7510145" h="4991735">
                  <a:moveTo>
                    <a:pt x="0" y="0"/>
                  </a:moveTo>
                  <a:lnTo>
                    <a:pt x="0" y="4991315"/>
                  </a:lnTo>
                </a:path>
                <a:path w="7510145" h="4991735">
                  <a:moveTo>
                    <a:pt x="2376982" y="0"/>
                  </a:moveTo>
                  <a:lnTo>
                    <a:pt x="2376982" y="4991315"/>
                  </a:lnTo>
                </a:path>
                <a:path w="7510145" h="4991735">
                  <a:moveTo>
                    <a:pt x="3355390" y="0"/>
                  </a:moveTo>
                  <a:lnTo>
                    <a:pt x="3355390" y="4991315"/>
                  </a:lnTo>
                </a:path>
                <a:path w="7510145" h="4991735">
                  <a:moveTo>
                    <a:pt x="5297093" y="0"/>
                  </a:moveTo>
                  <a:lnTo>
                    <a:pt x="5297093" y="4991315"/>
                  </a:lnTo>
                </a:path>
                <a:path w="7510145" h="4991735">
                  <a:moveTo>
                    <a:pt x="7509687" y="0"/>
                  </a:moveTo>
                  <a:lnTo>
                    <a:pt x="7509687" y="499131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639825"/>
              <a:ext cx="12192000" cy="6218555"/>
            </a:xfrm>
            <a:custGeom>
              <a:avLst/>
              <a:gdLst/>
              <a:ahLst/>
              <a:cxnLst/>
              <a:rect l="l" t="t" r="r" b="b"/>
              <a:pathLst>
                <a:path w="12192000" h="6218555">
                  <a:moveTo>
                    <a:pt x="12192000" y="975360"/>
                  </a:moveTo>
                  <a:lnTo>
                    <a:pt x="10557637" y="975360"/>
                  </a:lnTo>
                  <a:lnTo>
                    <a:pt x="10557637" y="0"/>
                  </a:lnTo>
                  <a:lnTo>
                    <a:pt x="10544937" y="0"/>
                  </a:lnTo>
                  <a:lnTo>
                    <a:pt x="10544937" y="975360"/>
                  </a:lnTo>
                  <a:lnTo>
                    <a:pt x="0" y="975360"/>
                  </a:lnTo>
                  <a:lnTo>
                    <a:pt x="0" y="988060"/>
                  </a:lnTo>
                  <a:lnTo>
                    <a:pt x="10544937" y="988060"/>
                  </a:lnTo>
                  <a:lnTo>
                    <a:pt x="10544937" y="6218174"/>
                  </a:lnTo>
                  <a:lnTo>
                    <a:pt x="10557637" y="6218174"/>
                  </a:lnTo>
                  <a:lnTo>
                    <a:pt x="10557637" y="988060"/>
                  </a:lnTo>
                  <a:lnTo>
                    <a:pt x="12192000" y="988060"/>
                  </a:lnTo>
                  <a:lnTo>
                    <a:pt x="12192000" y="975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2754" y="2274824"/>
              <a:ext cx="2390140" cy="669290"/>
            </a:xfrm>
            <a:custGeom>
              <a:avLst/>
              <a:gdLst/>
              <a:ahLst/>
              <a:cxnLst/>
              <a:rect l="l" t="t" r="r" b="b"/>
              <a:pathLst>
                <a:path w="2390140" h="669289">
                  <a:moveTo>
                    <a:pt x="0" y="0"/>
                  </a:moveTo>
                  <a:lnTo>
                    <a:pt x="2389682" y="0"/>
                  </a:lnTo>
                </a:path>
                <a:path w="2390140" h="669289">
                  <a:moveTo>
                    <a:pt x="0" y="669163"/>
                  </a:moveTo>
                  <a:lnTo>
                    <a:pt x="2389682" y="6691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3606673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2754" y="4282185"/>
              <a:ext cx="2390140" cy="669290"/>
            </a:xfrm>
            <a:custGeom>
              <a:avLst/>
              <a:gdLst/>
              <a:ahLst/>
              <a:cxnLst/>
              <a:rect l="l" t="t" r="r" b="b"/>
              <a:pathLst>
                <a:path w="2390140" h="669289">
                  <a:moveTo>
                    <a:pt x="0" y="0"/>
                  </a:moveTo>
                  <a:lnTo>
                    <a:pt x="2389682" y="0"/>
                  </a:lnTo>
                </a:path>
                <a:path w="2390140" h="669289">
                  <a:moveTo>
                    <a:pt x="0" y="669036"/>
                  </a:moveTo>
                  <a:lnTo>
                    <a:pt x="2389682" y="66903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639825"/>
              <a:ext cx="12192000" cy="6218555"/>
            </a:xfrm>
            <a:custGeom>
              <a:avLst/>
              <a:gdLst/>
              <a:ahLst/>
              <a:cxnLst/>
              <a:rect l="l" t="t" r="r" b="b"/>
              <a:pathLst>
                <a:path w="12192000" h="6218555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12700"/>
                  </a:lnTo>
                  <a:lnTo>
                    <a:pt x="12185650" y="4978616"/>
                  </a:lnTo>
                  <a:lnTo>
                    <a:pt x="6350" y="4978616"/>
                  </a:lnTo>
                  <a:lnTo>
                    <a:pt x="6350" y="12700"/>
                  </a:lnTo>
                  <a:lnTo>
                    <a:pt x="12185650" y="12700"/>
                  </a:lnTo>
                  <a:lnTo>
                    <a:pt x="12185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4978616"/>
                  </a:lnTo>
                  <a:lnTo>
                    <a:pt x="0" y="4991316"/>
                  </a:lnTo>
                  <a:lnTo>
                    <a:pt x="0" y="6218174"/>
                  </a:lnTo>
                  <a:lnTo>
                    <a:pt x="6350" y="6218174"/>
                  </a:lnTo>
                  <a:lnTo>
                    <a:pt x="6350" y="4991316"/>
                  </a:lnTo>
                  <a:lnTo>
                    <a:pt x="12185650" y="4991316"/>
                  </a:lnTo>
                  <a:lnTo>
                    <a:pt x="12185650" y="6218174"/>
                  </a:lnTo>
                  <a:lnTo>
                    <a:pt x="12192000" y="6218174"/>
                  </a:lnTo>
                  <a:lnTo>
                    <a:pt x="12192000" y="4991316"/>
                  </a:lnTo>
                  <a:lnTo>
                    <a:pt x="12192000" y="4978616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3688" y="620013"/>
            <a:ext cx="771525" cy="991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800"/>
              </a:lnSpc>
              <a:spcBef>
                <a:spcPts val="105"/>
              </a:spcBef>
            </a:pPr>
            <a:r>
              <a:rPr sz="3200" b="1" spc="-25" dirty="0">
                <a:latin typeface="Times New Roman"/>
                <a:cs typeface="Times New Roman"/>
              </a:rPr>
              <a:t>Sem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800"/>
              </a:lnSpc>
            </a:pPr>
            <a:r>
              <a:rPr sz="3200" b="1" spc="-5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27531" y="639825"/>
            <a:ext cx="1640205" cy="945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latin typeface="Times New Roman"/>
                <a:cs typeface="Times New Roman"/>
              </a:rPr>
              <a:t>DSC(</a:t>
            </a:r>
            <a:r>
              <a:rPr sz="3000" b="1" spc="-10" dirty="0">
                <a:latin typeface="Times New Roman"/>
                <a:cs typeface="Times New Roman"/>
              </a:rPr>
              <a:t>4C</a:t>
            </a:r>
            <a:r>
              <a:rPr sz="3400" b="1" spc="-10" dirty="0">
                <a:latin typeface="Times New Roman"/>
                <a:cs typeface="Times New Roman"/>
              </a:rPr>
              <a:t>)</a:t>
            </a:r>
            <a:endParaRPr sz="3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600" b="1" spc="-10" dirty="0">
                <a:latin typeface="Times New Roman"/>
                <a:cs typeface="Times New Roman"/>
              </a:rPr>
              <a:t>A/B/C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1370" y="871473"/>
            <a:ext cx="7670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5" dirty="0">
                <a:latin typeface="Times New Roman"/>
                <a:cs typeface="Times New Roman"/>
              </a:rPr>
              <a:t>DSE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53890" y="837946"/>
            <a:ext cx="3684904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46275" algn="l"/>
              </a:tabLst>
            </a:pPr>
            <a:r>
              <a:rPr sz="3400" b="1" spc="-10" dirty="0">
                <a:latin typeface="Times New Roman"/>
                <a:cs typeface="Times New Roman"/>
              </a:rPr>
              <a:t>GE(4C)</a:t>
            </a:r>
            <a:r>
              <a:rPr sz="3400" b="1" dirty="0">
                <a:latin typeface="Times New Roman"/>
                <a:cs typeface="Times New Roman"/>
              </a:rPr>
              <a:t>	</a:t>
            </a:r>
            <a:r>
              <a:rPr sz="3400" b="1" spc="-10" dirty="0">
                <a:latin typeface="Times New Roman"/>
                <a:cs typeface="Times New Roman"/>
              </a:rPr>
              <a:t>AEC(2C)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541257" y="680973"/>
            <a:ext cx="1837689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579"/>
              </a:lnSpc>
              <a:spcBef>
                <a:spcPts val="100"/>
              </a:spcBef>
            </a:pPr>
            <a:r>
              <a:rPr sz="3000" b="1" spc="-114" dirty="0">
                <a:latin typeface="Times New Roman"/>
                <a:cs typeface="Times New Roman"/>
              </a:rPr>
              <a:t>VAC</a:t>
            </a:r>
            <a:r>
              <a:rPr sz="3000" b="1" spc="-5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Times New Roman"/>
                <a:cs typeface="Times New Roman"/>
              </a:rPr>
              <a:t>/</a:t>
            </a:r>
            <a:r>
              <a:rPr sz="3000" b="1" spc="-20" dirty="0">
                <a:latin typeface="Times New Roman"/>
                <a:cs typeface="Times New Roman"/>
              </a:rPr>
              <a:t> </a:t>
            </a:r>
            <a:r>
              <a:rPr sz="3000" b="1" spc="-25" dirty="0">
                <a:latin typeface="Times New Roman"/>
                <a:cs typeface="Times New Roman"/>
              </a:rPr>
              <a:t>SEC</a:t>
            </a:r>
            <a:endParaRPr sz="3000">
              <a:latin typeface="Times New Roman"/>
              <a:cs typeface="Times New Roman"/>
            </a:endParaRPr>
          </a:p>
          <a:p>
            <a:pPr marL="1270" algn="ctr">
              <a:lnSpc>
                <a:spcPts val="3100"/>
              </a:lnSpc>
            </a:pPr>
            <a:r>
              <a:rPr sz="2600" b="1" spc="-20" dirty="0">
                <a:latin typeface="Times New Roman"/>
                <a:cs typeface="Times New Roman"/>
              </a:rPr>
              <a:t>(2C)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710798" y="837946"/>
            <a:ext cx="13836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latin typeface="Times New Roman"/>
                <a:cs typeface="Times New Roman"/>
              </a:rPr>
              <a:t>Credits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388" y="2246833"/>
            <a:ext cx="2381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b="1" spc="-50" dirty="0">
                <a:latin typeface="Times New Roman"/>
                <a:cs typeface="Times New Roman"/>
              </a:rPr>
              <a:t>I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7679" y="1751202"/>
            <a:ext cx="2320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DSC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A1-</a:t>
            </a:r>
            <a:r>
              <a:rPr sz="3200" b="1" spc="-20" dirty="0">
                <a:latin typeface="Times New Roman"/>
                <a:cs typeface="Times New Roman"/>
              </a:rPr>
              <a:t>(4C)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18153" y="2430017"/>
            <a:ext cx="4159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latin typeface="Times New Roman"/>
                <a:cs typeface="Times New Roman"/>
              </a:rPr>
              <a:t>XX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72761" y="1616202"/>
            <a:ext cx="1224915" cy="9347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060"/>
              </a:lnSpc>
              <a:spcBef>
                <a:spcPts val="95"/>
              </a:spcBef>
            </a:pPr>
            <a:r>
              <a:rPr sz="3400" b="1" spc="-30" dirty="0">
                <a:latin typeface="Times New Roman"/>
                <a:cs typeface="Times New Roman"/>
              </a:rPr>
              <a:t>GE-</a:t>
            </a:r>
            <a:r>
              <a:rPr sz="3400" b="1" spc="-25" dirty="0">
                <a:latin typeface="Times New Roman"/>
                <a:cs typeface="Times New Roman"/>
              </a:rPr>
              <a:t>01</a:t>
            </a:r>
            <a:endParaRPr sz="3400">
              <a:latin typeface="Times New Roman"/>
              <a:cs typeface="Times New Roman"/>
            </a:endParaRPr>
          </a:p>
          <a:p>
            <a:pPr marL="83185" algn="ctr">
              <a:lnSpc>
                <a:spcPts val="3100"/>
              </a:lnSpc>
            </a:pPr>
            <a:r>
              <a:rPr sz="2600" b="1" spc="-20" dirty="0">
                <a:latin typeface="Times New Roman"/>
                <a:cs typeface="Times New Roman"/>
              </a:rPr>
              <a:t>(4C)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64785" y="3038348"/>
            <a:ext cx="84137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20" dirty="0">
                <a:latin typeface="Times New Roman"/>
                <a:cs typeface="Times New Roman"/>
              </a:rPr>
              <a:t>Pool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06718" y="1707642"/>
            <a:ext cx="15119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latin typeface="Times New Roman"/>
                <a:cs typeface="Times New Roman"/>
              </a:rPr>
              <a:t>AEC-</a:t>
            </a:r>
            <a:r>
              <a:rPr sz="3400" b="1" spc="-25" dirty="0">
                <a:latin typeface="Times New Roman"/>
                <a:cs typeface="Times New Roman"/>
              </a:rPr>
              <a:t>01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90766" y="2218182"/>
            <a:ext cx="74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latin typeface="Times New Roman"/>
                <a:cs typeface="Times New Roman"/>
              </a:rPr>
              <a:t>(2C)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94378" y="2583637"/>
            <a:ext cx="401256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960880" algn="l"/>
              </a:tabLst>
            </a:pPr>
            <a:r>
              <a:rPr sz="5100" b="1" baseline="6535" dirty="0">
                <a:latin typeface="Times New Roman"/>
                <a:cs typeface="Times New Roman"/>
              </a:rPr>
              <a:t>From</a:t>
            </a:r>
            <a:r>
              <a:rPr sz="5100" b="1" spc="-225" baseline="6535" dirty="0">
                <a:latin typeface="Times New Roman"/>
                <a:cs typeface="Times New Roman"/>
              </a:rPr>
              <a:t> </a:t>
            </a:r>
            <a:r>
              <a:rPr sz="5100" b="1" spc="-37" baseline="6535" dirty="0">
                <a:latin typeface="Times New Roman"/>
                <a:cs typeface="Times New Roman"/>
              </a:rPr>
              <a:t>the</a:t>
            </a:r>
            <a:r>
              <a:rPr sz="5100" b="1" baseline="6535" dirty="0">
                <a:latin typeface="Times New Roman"/>
                <a:cs typeface="Times New Roman"/>
              </a:rPr>
              <a:t>	</a:t>
            </a:r>
            <a:r>
              <a:rPr sz="2600" b="1" dirty="0">
                <a:latin typeface="Times New Roman"/>
                <a:cs typeface="Times New Roman"/>
              </a:rPr>
              <a:t>From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the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Pool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84214" y="3073400"/>
            <a:ext cx="19570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latin typeface="Times New Roman"/>
                <a:cs typeface="Times New Roman"/>
              </a:rPr>
              <a:t>(Evs/Eng/Hn)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594597" y="1616202"/>
            <a:ext cx="1732280" cy="196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4060"/>
              </a:lnSpc>
              <a:spcBef>
                <a:spcPts val="95"/>
              </a:spcBef>
            </a:pPr>
            <a:r>
              <a:rPr sz="3400" b="1" spc="-125" dirty="0">
                <a:latin typeface="Times New Roman"/>
                <a:cs typeface="Times New Roman"/>
              </a:rPr>
              <a:t>VAC-</a:t>
            </a:r>
            <a:r>
              <a:rPr sz="3400" b="1" spc="-25" dirty="0">
                <a:latin typeface="Times New Roman"/>
                <a:cs typeface="Times New Roman"/>
              </a:rPr>
              <a:t>01</a:t>
            </a:r>
            <a:endParaRPr sz="3400">
              <a:latin typeface="Times New Roman"/>
              <a:cs typeface="Times New Roman"/>
            </a:endParaRPr>
          </a:p>
          <a:p>
            <a:pPr marL="635" algn="ctr">
              <a:lnSpc>
                <a:spcPts val="3100"/>
              </a:lnSpc>
            </a:pPr>
            <a:r>
              <a:rPr sz="2600" b="1" spc="-20" dirty="0">
                <a:latin typeface="Times New Roman"/>
                <a:cs typeface="Times New Roman"/>
              </a:rPr>
              <a:t>(2C)</a:t>
            </a:r>
            <a:endParaRPr sz="2600">
              <a:latin typeface="Times New Roman"/>
              <a:cs typeface="Times New Roman"/>
            </a:endParaRPr>
          </a:p>
          <a:p>
            <a:pPr marL="12700" marR="5080" algn="ctr">
              <a:lnSpc>
                <a:spcPts val="4000"/>
              </a:lnSpc>
              <a:spcBef>
                <a:spcPts val="215"/>
              </a:spcBef>
            </a:pPr>
            <a:r>
              <a:rPr sz="3400" b="1" dirty="0">
                <a:latin typeface="Times New Roman"/>
                <a:cs typeface="Times New Roman"/>
              </a:rPr>
              <a:t>From</a:t>
            </a:r>
            <a:r>
              <a:rPr sz="3400" b="1" spc="-150" dirty="0">
                <a:latin typeface="Times New Roman"/>
                <a:cs typeface="Times New Roman"/>
              </a:rPr>
              <a:t> </a:t>
            </a:r>
            <a:r>
              <a:rPr sz="3400" b="1" spc="-25" dirty="0">
                <a:latin typeface="Times New Roman"/>
                <a:cs typeface="Times New Roman"/>
              </a:rPr>
              <a:t>the </a:t>
            </a:r>
            <a:r>
              <a:rPr sz="3400" b="1" spc="-20" dirty="0">
                <a:latin typeface="Times New Roman"/>
                <a:cs typeface="Times New Roman"/>
              </a:rPr>
              <a:t>Pool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680318" y="2027682"/>
            <a:ext cx="1384300" cy="112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3800" b="1" spc="-25" dirty="0">
                <a:latin typeface="Times New Roman"/>
                <a:cs typeface="Times New Roman"/>
              </a:rPr>
              <a:t>20</a:t>
            </a:r>
            <a:endParaRPr sz="3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3400" b="1" spc="-10" dirty="0">
                <a:latin typeface="Times New Roman"/>
                <a:cs typeface="Times New Roman"/>
              </a:rPr>
              <a:t>Credits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7679" y="2404618"/>
            <a:ext cx="2320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DSC </a:t>
            </a:r>
            <a:r>
              <a:rPr sz="3200" b="1" spc="-10" dirty="0">
                <a:latin typeface="Times New Roman"/>
                <a:cs typeface="Times New Roman"/>
              </a:rPr>
              <a:t>B1-</a:t>
            </a:r>
            <a:r>
              <a:rPr sz="3200" b="1" spc="-20" dirty="0">
                <a:latin typeface="Times New Roman"/>
                <a:cs typeface="Times New Roman"/>
              </a:rPr>
              <a:t>(4C)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5487" y="3073349"/>
            <a:ext cx="23431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DSC</a:t>
            </a:r>
            <a:r>
              <a:rPr sz="3200" b="1" spc="-1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C1-</a:t>
            </a:r>
            <a:r>
              <a:rPr sz="3200" b="1" spc="-20" dirty="0">
                <a:latin typeface="Times New Roman"/>
                <a:cs typeface="Times New Roman"/>
              </a:rPr>
              <a:t>(4C)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87679" y="3743071"/>
            <a:ext cx="2320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DSC</a:t>
            </a:r>
            <a:r>
              <a:rPr sz="3200" b="1" spc="-1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A2-</a:t>
            </a:r>
            <a:r>
              <a:rPr sz="3200" b="1" spc="-20" dirty="0">
                <a:latin typeface="Times New Roman"/>
                <a:cs typeface="Times New Roman"/>
              </a:rPr>
              <a:t>(4C)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18153" y="4432172"/>
            <a:ext cx="4159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latin typeface="Times New Roman"/>
                <a:cs typeface="Times New Roman"/>
              </a:rPr>
              <a:t>XX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572761" y="3587622"/>
            <a:ext cx="1224915" cy="993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054"/>
              </a:lnSpc>
              <a:spcBef>
                <a:spcPts val="95"/>
              </a:spcBef>
            </a:pPr>
            <a:r>
              <a:rPr sz="3400" b="1" spc="-30" dirty="0">
                <a:latin typeface="Times New Roman"/>
                <a:cs typeface="Times New Roman"/>
              </a:rPr>
              <a:t>GE-</a:t>
            </a:r>
            <a:r>
              <a:rPr sz="3400" b="1" spc="-25" dirty="0">
                <a:latin typeface="Times New Roman"/>
                <a:cs typeface="Times New Roman"/>
              </a:rPr>
              <a:t>02</a:t>
            </a:r>
            <a:endParaRPr sz="3400">
              <a:latin typeface="Times New Roman"/>
              <a:cs typeface="Times New Roman"/>
            </a:endParaRPr>
          </a:p>
          <a:p>
            <a:pPr marL="1270" algn="ctr">
              <a:lnSpc>
                <a:spcPts val="3575"/>
              </a:lnSpc>
            </a:pPr>
            <a:r>
              <a:rPr sz="3000" b="1" spc="-20" dirty="0">
                <a:latin typeface="Times New Roman"/>
                <a:cs typeface="Times New Roman"/>
              </a:rPr>
              <a:t>(4C)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64785" y="5070424"/>
            <a:ext cx="84074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20" dirty="0">
                <a:latin typeface="Times New Roman"/>
                <a:cs typeface="Times New Roman"/>
              </a:rPr>
              <a:t>Pool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06718" y="3709238"/>
            <a:ext cx="151193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latin typeface="Times New Roman"/>
                <a:cs typeface="Times New Roman"/>
              </a:rPr>
              <a:t>AEC-</a:t>
            </a:r>
            <a:r>
              <a:rPr sz="3400" b="1" spc="-25" dirty="0">
                <a:latin typeface="Times New Roman"/>
                <a:cs typeface="Times New Roman"/>
              </a:rPr>
              <a:t>02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90766" y="4220336"/>
            <a:ext cx="7448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latin typeface="Times New Roman"/>
                <a:cs typeface="Times New Roman"/>
              </a:rPr>
              <a:t>(2C)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73117" y="4586097"/>
            <a:ext cx="390842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82139" algn="l"/>
              </a:tabLst>
            </a:pPr>
            <a:r>
              <a:rPr sz="5100" b="1" baseline="3267" dirty="0">
                <a:latin typeface="Times New Roman"/>
                <a:cs typeface="Times New Roman"/>
              </a:rPr>
              <a:t>From</a:t>
            </a:r>
            <a:r>
              <a:rPr sz="5100" b="1" spc="-202" baseline="3267" dirty="0">
                <a:latin typeface="Times New Roman"/>
                <a:cs typeface="Times New Roman"/>
              </a:rPr>
              <a:t> </a:t>
            </a:r>
            <a:r>
              <a:rPr sz="5100" b="1" spc="-37" baseline="3267" dirty="0">
                <a:latin typeface="Times New Roman"/>
                <a:cs typeface="Times New Roman"/>
              </a:rPr>
              <a:t>the</a:t>
            </a:r>
            <a:r>
              <a:rPr sz="5100" b="1" baseline="3267" dirty="0">
                <a:latin typeface="Times New Roman"/>
                <a:cs typeface="Times New Roman"/>
              </a:rPr>
              <a:t>	</a:t>
            </a:r>
            <a:r>
              <a:rPr sz="2600" b="1" dirty="0">
                <a:latin typeface="Times New Roman"/>
                <a:cs typeface="Times New Roman"/>
              </a:rPr>
              <a:t>From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the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-20" dirty="0">
                <a:latin typeface="Times New Roman"/>
                <a:cs typeface="Times New Roman"/>
              </a:rPr>
              <a:t>Pool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84214" y="5075301"/>
            <a:ext cx="195707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latin typeface="Times New Roman"/>
                <a:cs typeface="Times New Roman"/>
              </a:rPr>
              <a:t>(Evs/Eng/Hn)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594597" y="3587622"/>
            <a:ext cx="1732914" cy="202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054"/>
              </a:lnSpc>
              <a:spcBef>
                <a:spcPts val="95"/>
              </a:spcBef>
            </a:pPr>
            <a:r>
              <a:rPr sz="3400" b="1" spc="-10" dirty="0">
                <a:latin typeface="Times New Roman"/>
                <a:cs typeface="Times New Roman"/>
              </a:rPr>
              <a:t>SEC-</a:t>
            </a:r>
            <a:r>
              <a:rPr sz="3400" b="1" spc="-25" dirty="0">
                <a:latin typeface="Times New Roman"/>
                <a:cs typeface="Times New Roman"/>
              </a:rPr>
              <a:t>01</a:t>
            </a:r>
            <a:endParaRPr sz="3400">
              <a:latin typeface="Times New Roman"/>
              <a:cs typeface="Times New Roman"/>
            </a:endParaRPr>
          </a:p>
          <a:p>
            <a:pPr algn="ctr">
              <a:lnSpc>
                <a:spcPts val="3575"/>
              </a:lnSpc>
            </a:pPr>
            <a:r>
              <a:rPr sz="3000" b="1" spc="-20" dirty="0">
                <a:latin typeface="Times New Roman"/>
                <a:cs typeface="Times New Roman"/>
              </a:rPr>
              <a:t>(2C)</a:t>
            </a:r>
            <a:endParaRPr sz="3000">
              <a:latin typeface="Times New Roman"/>
              <a:cs typeface="Times New Roman"/>
            </a:endParaRPr>
          </a:p>
          <a:p>
            <a:pPr marL="12700" marR="5080" algn="ctr">
              <a:lnSpc>
                <a:spcPts val="4000"/>
              </a:lnSpc>
              <a:spcBef>
                <a:spcPts val="229"/>
              </a:spcBef>
            </a:pPr>
            <a:r>
              <a:rPr sz="3400" b="1" dirty="0">
                <a:latin typeface="Times New Roman"/>
                <a:cs typeface="Times New Roman"/>
              </a:rPr>
              <a:t>From</a:t>
            </a:r>
            <a:r>
              <a:rPr sz="3400" b="1" spc="-135" dirty="0">
                <a:latin typeface="Times New Roman"/>
                <a:cs typeface="Times New Roman"/>
              </a:rPr>
              <a:t> </a:t>
            </a:r>
            <a:r>
              <a:rPr sz="3400" b="1" spc="-25" dirty="0">
                <a:latin typeface="Times New Roman"/>
                <a:cs typeface="Times New Roman"/>
              </a:rPr>
              <a:t>the </a:t>
            </a:r>
            <a:r>
              <a:rPr sz="3400" b="1" spc="-20" dirty="0">
                <a:latin typeface="Times New Roman"/>
                <a:cs typeface="Times New Roman"/>
              </a:rPr>
              <a:t>Pool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680318" y="4029836"/>
            <a:ext cx="1383665" cy="112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3800" b="1" spc="-25" dirty="0">
                <a:latin typeface="Times New Roman"/>
                <a:cs typeface="Times New Roman"/>
              </a:rPr>
              <a:t>20</a:t>
            </a:r>
            <a:endParaRPr sz="3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3400" b="1" spc="-10" dirty="0">
                <a:latin typeface="Times New Roman"/>
                <a:cs typeface="Times New Roman"/>
              </a:rPr>
              <a:t>Credits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5231" y="4412360"/>
            <a:ext cx="300291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45"/>
              </a:lnSpc>
              <a:tabLst>
                <a:tab pos="694690" algn="l"/>
              </a:tabLst>
            </a:pPr>
            <a:r>
              <a:rPr sz="6450" b="1" spc="-37" baseline="2583" dirty="0">
                <a:latin typeface="Times New Roman"/>
                <a:cs typeface="Times New Roman"/>
              </a:rPr>
              <a:t>II</a:t>
            </a:r>
            <a:r>
              <a:rPr sz="6450" b="1" baseline="2583" dirty="0">
                <a:latin typeface="Times New Roman"/>
                <a:cs typeface="Times New Roman"/>
              </a:rPr>
              <a:t>	</a:t>
            </a:r>
            <a:r>
              <a:rPr sz="3200" b="1" dirty="0">
                <a:latin typeface="Times New Roman"/>
                <a:cs typeface="Times New Roman"/>
              </a:rPr>
              <a:t>DSC </a:t>
            </a:r>
            <a:r>
              <a:rPr sz="3200" b="1" spc="-10" dirty="0">
                <a:latin typeface="Times New Roman"/>
                <a:cs typeface="Times New Roman"/>
              </a:rPr>
              <a:t>B2-</a:t>
            </a:r>
            <a:r>
              <a:rPr sz="3200" b="1" spc="-20" dirty="0">
                <a:latin typeface="Times New Roman"/>
                <a:cs typeface="Times New Roman"/>
              </a:rPr>
              <a:t>(4C)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75487" y="5081778"/>
            <a:ext cx="234378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DSC C2-</a:t>
            </a:r>
            <a:r>
              <a:rPr sz="3200" b="1" spc="-20" dirty="0">
                <a:latin typeface="Times New Roman"/>
                <a:cs typeface="Times New Roman"/>
              </a:rPr>
              <a:t>(4C)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0128" y="5599887"/>
            <a:ext cx="9805035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233679" algn="ctr">
              <a:lnSpc>
                <a:spcPct val="100000"/>
              </a:lnSpc>
              <a:spcBef>
                <a:spcPts val="100"/>
              </a:spcBef>
            </a:pPr>
            <a:r>
              <a:rPr sz="3200" b="1" i="1" dirty="0">
                <a:latin typeface="Times New Roman"/>
                <a:cs typeface="Times New Roman"/>
              </a:rPr>
              <a:t>Students</a:t>
            </a:r>
            <a:r>
              <a:rPr sz="3200" b="1" i="1" spc="-4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on</a:t>
            </a:r>
            <a:r>
              <a:rPr sz="3200" b="1" i="1" spc="-2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exit</a:t>
            </a:r>
            <a:r>
              <a:rPr sz="3200" b="1" i="1" spc="-4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--</a:t>
            </a:r>
            <a:r>
              <a:rPr sz="3200" b="1" i="1" spc="-3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awarded</a:t>
            </a:r>
            <a:r>
              <a:rPr sz="3200" b="1" i="1" spc="-5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undergraduate</a:t>
            </a:r>
            <a:r>
              <a:rPr sz="3200" b="1" i="1" spc="-6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certificate</a:t>
            </a:r>
            <a:r>
              <a:rPr sz="3200" b="1" i="1" spc="-2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-</a:t>
            </a:r>
            <a:r>
              <a:rPr sz="3200" b="1" i="1" spc="-50" dirty="0">
                <a:latin typeface="Times New Roman"/>
                <a:cs typeface="Times New Roman"/>
              </a:rPr>
              <a:t>- </a:t>
            </a:r>
            <a:r>
              <a:rPr sz="3200" b="1" i="1" dirty="0">
                <a:latin typeface="Times New Roman"/>
                <a:cs typeface="Times New Roman"/>
              </a:rPr>
              <a:t>securing</a:t>
            </a:r>
            <a:r>
              <a:rPr sz="3200" b="1" i="1" spc="-35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requisite</a:t>
            </a:r>
            <a:r>
              <a:rPr sz="3200" b="1" i="1" spc="-40" dirty="0">
                <a:latin typeface="Times New Roman"/>
                <a:cs typeface="Times New Roman"/>
              </a:rPr>
              <a:t> </a:t>
            </a:r>
            <a:r>
              <a:rPr sz="3200" b="1" i="1" dirty="0">
                <a:latin typeface="Times New Roman"/>
                <a:cs typeface="Times New Roman"/>
              </a:rPr>
              <a:t>44</a:t>
            </a:r>
            <a:r>
              <a:rPr sz="3200" b="1" i="1" spc="-15" dirty="0">
                <a:latin typeface="Times New Roman"/>
                <a:cs typeface="Times New Roman"/>
              </a:rPr>
              <a:t> </a:t>
            </a:r>
            <a:r>
              <a:rPr sz="3200" b="1" i="1" spc="-10" dirty="0">
                <a:latin typeface="Times New Roman"/>
                <a:cs typeface="Times New Roman"/>
              </a:rPr>
              <a:t>credits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2840"/>
              </a:lnSpc>
            </a:pP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[Extra</a:t>
            </a:r>
            <a:r>
              <a:rPr sz="24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4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credits</a:t>
            </a:r>
            <a:r>
              <a:rPr sz="240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25" dirty="0">
                <a:solidFill>
                  <a:srgbClr val="C00000"/>
                </a:solidFill>
                <a:latin typeface="Times New Roman"/>
                <a:cs typeface="Times New Roman"/>
              </a:rPr>
              <a:t>Voc/skill</a:t>
            </a:r>
            <a:r>
              <a:rPr sz="2400" b="1" i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course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have</a:t>
            </a:r>
            <a:r>
              <a:rPr sz="2400" b="1" i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be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earned</a:t>
            </a:r>
            <a:r>
              <a:rPr sz="24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from</a:t>
            </a:r>
            <a:r>
              <a:rPr sz="24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any</a:t>
            </a:r>
            <a:r>
              <a:rPr sz="2400" b="1" i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ODL</a:t>
            </a:r>
            <a:r>
              <a:rPr sz="2400" b="1" i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spc="-10" dirty="0">
                <a:solidFill>
                  <a:srgbClr val="C00000"/>
                </a:solidFill>
                <a:latin typeface="Times New Roman"/>
                <a:cs typeface="Times New Roman"/>
              </a:rPr>
              <a:t>platform]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599546" y="5648655"/>
            <a:ext cx="1547495" cy="1250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120"/>
              </a:lnSpc>
              <a:spcBef>
                <a:spcPts val="95"/>
              </a:spcBef>
            </a:pPr>
            <a:r>
              <a:rPr sz="4300" b="1" spc="-25" dirty="0">
                <a:latin typeface="Times New Roman"/>
                <a:cs typeface="Times New Roman"/>
              </a:rPr>
              <a:t>40</a:t>
            </a:r>
            <a:endParaRPr sz="4300">
              <a:latin typeface="Times New Roman"/>
              <a:cs typeface="Times New Roman"/>
            </a:endParaRPr>
          </a:p>
          <a:p>
            <a:pPr algn="ctr">
              <a:lnSpc>
                <a:spcPts val="4520"/>
              </a:lnSpc>
            </a:pPr>
            <a:r>
              <a:rPr sz="3800" b="1" spc="-10" dirty="0">
                <a:latin typeface="Times New Roman"/>
                <a:cs typeface="Times New Roman"/>
              </a:rPr>
              <a:t>Credits</a:t>
            </a:r>
            <a:endParaRPr sz="38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-6350" y="-6350"/>
            <a:ext cx="2486660" cy="671195"/>
            <a:chOff x="-6350" y="-6350"/>
            <a:chExt cx="2486660" cy="671195"/>
          </a:xfrm>
        </p:grpSpPr>
        <p:sp>
          <p:nvSpPr>
            <p:cNvPr id="63" name="object 63"/>
            <p:cNvSpPr/>
            <p:nvPr/>
          </p:nvSpPr>
          <p:spPr>
            <a:xfrm>
              <a:off x="0" y="0"/>
              <a:ext cx="2473960" cy="658495"/>
            </a:xfrm>
            <a:custGeom>
              <a:avLst/>
              <a:gdLst/>
              <a:ahLst/>
              <a:cxnLst/>
              <a:rect l="l" t="t" r="r" b="b"/>
              <a:pathLst>
                <a:path w="2473960" h="658495">
                  <a:moveTo>
                    <a:pt x="1236726" y="0"/>
                  </a:moveTo>
                  <a:lnTo>
                    <a:pt x="1164059" y="558"/>
                  </a:lnTo>
                  <a:lnTo>
                    <a:pt x="1092498" y="2213"/>
                  </a:lnTo>
                  <a:lnTo>
                    <a:pt x="1022159" y="4934"/>
                  </a:lnTo>
                  <a:lnTo>
                    <a:pt x="953158" y="8690"/>
                  </a:lnTo>
                  <a:lnTo>
                    <a:pt x="885610" y="13450"/>
                  </a:lnTo>
                  <a:lnTo>
                    <a:pt x="819631" y="19184"/>
                  </a:lnTo>
                  <a:lnTo>
                    <a:pt x="755339" y="25860"/>
                  </a:lnTo>
                  <a:lnTo>
                    <a:pt x="692847" y="33448"/>
                  </a:lnTo>
                  <a:lnTo>
                    <a:pt x="632274" y="41916"/>
                  </a:lnTo>
                  <a:lnTo>
                    <a:pt x="573734" y="51235"/>
                  </a:lnTo>
                  <a:lnTo>
                    <a:pt x="517344" y="61372"/>
                  </a:lnTo>
                  <a:lnTo>
                    <a:pt x="463219" y="72298"/>
                  </a:lnTo>
                  <a:lnTo>
                    <a:pt x="411476" y="83982"/>
                  </a:lnTo>
                  <a:lnTo>
                    <a:pt x="362230" y="96393"/>
                  </a:lnTo>
                  <a:lnTo>
                    <a:pt x="315599" y="109499"/>
                  </a:lnTo>
                  <a:lnTo>
                    <a:pt x="271696" y="123270"/>
                  </a:lnTo>
                  <a:lnTo>
                    <a:pt x="230640" y="137676"/>
                  </a:lnTo>
                  <a:lnTo>
                    <a:pt x="192544" y="152685"/>
                  </a:lnTo>
                  <a:lnTo>
                    <a:pt x="157527" y="168267"/>
                  </a:lnTo>
                  <a:lnTo>
                    <a:pt x="97188" y="201025"/>
                  </a:lnTo>
                  <a:lnTo>
                    <a:pt x="50552" y="235703"/>
                  </a:lnTo>
                  <a:lnTo>
                    <a:pt x="18547" y="272056"/>
                  </a:lnTo>
                  <a:lnTo>
                    <a:pt x="2099" y="309835"/>
                  </a:lnTo>
                  <a:lnTo>
                    <a:pt x="0" y="329183"/>
                  </a:lnTo>
                  <a:lnTo>
                    <a:pt x="2099" y="348532"/>
                  </a:lnTo>
                  <a:lnTo>
                    <a:pt x="18547" y="386311"/>
                  </a:lnTo>
                  <a:lnTo>
                    <a:pt x="50552" y="422664"/>
                  </a:lnTo>
                  <a:lnTo>
                    <a:pt x="97188" y="457342"/>
                  </a:lnTo>
                  <a:lnTo>
                    <a:pt x="157527" y="490100"/>
                  </a:lnTo>
                  <a:lnTo>
                    <a:pt x="192544" y="505682"/>
                  </a:lnTo>
                  <a:lnTo>
                    <a:pt x="230640" y="520691"/>
                  </a:lnTo>
                  <a:lnTo>
                    <a:pt x="271696" y="535097"/>
                  </a:lnTo>
                  <a:lnTo>
                    <a:pt x="315599" y="548868"/>
                  </a:lnTo>
                  <a:lnTo>
                    <a:pt x="362230" y="561975"/>
                  </a:lnTo>
                  <a:lnTo>
                    <a:pt x="411476" y="574385"/>
                  </a:lnTo>
                  <a:lnTo>
                    <a:pt x="463219" y="586069"/>
                  </a:lnTo>
                  <a:lnTo>
                    <a:pt x="517344" y="596995"/>
                  </a:lnTo>
                  <a:lnTo>
                    <a:pt x="573734" y="607132"/>
                  </a:lnTo>
                  <a:lnTo>
                    <a:pt x="632274" y="616451"/>
                  </a:lnTo>
                  <a:lnTo>
                    <a:pt x="692847" y="624919"/>
                  </a:lnTo>
                  <a:lnTo>
                    <a:pt x="755339" y="632507"/>
                  </a:lnTo>
                  <a:lnTo>
                    <a:pt x="819631" y="639183"/>
                  </a:lnTo>
                  <a:lnTo>
                    <a:pt x="885610" y="644917"/>
                  </a:lnTo>
                  <a:lnTo>
                    <a:pt x="953158" y="649677"/>
                  </a:lnTo>
                  <a:lnTo>
                    <a:pt x="1022159" y="653433"/>
                  </a:lnTo>
                  <a:lnTo>
                    <a:pt x="1092498" y="656154"/>
                  </a:lnTo>
                  <a:lnTo>
                    <a:pt x="1164059" y="657809"/>
                  </a:lnTo>
                  <a:lnTo>
                    <a:pt x="1236726" y="658367"/>
                  </a:lnTo>
                  <a:lnTo>
                    <a:pt x="1309391" y="657809"/>
                  </a:lnTo>
                  <a:lnTo>
                    <a:pt x="1380950" y="656154"/>
                  </a:lnTo>
                  <a:lnTo>
                    <a:pt x="1451289" y="653433"/>
                  </a:lnTo>
                  <a:lnTo>
                    <a:pt x="1520289" y="649677"/>
                  </a:lnTo>
                  <a:lnTo>
                    <a:pt x="1587837" y="644917"/>
                  </a:lnTo>
                  <a:lnTo>
                    <a:pt x="1653815" y="639183"/>
                  </a:lnTo>
                  <a:lnTo>
                    <a:pt x="1718107" y="632507"/>
                  </a:lnTo>
                  <a:lnTo>
                    <a:pt x="1780598" y="624919"/>
                  </a:lnTo>
                  <a:lnTo>
                    <a:pt x="1841171" y="616451"/>
                  </a:lnTo>
                  <a:lnTo>
                    <a:pt x="1899711" y="607132"/>
                  </a:lnTo>
                  <a:lnTo>
                    <a:pt x="1956102" y="596995"/>
                  </a:lnTo>
                  <a:lnTo>
                    <a:pt x="2010227" y="586069"/>
                  </a:lnTo>
                  <a:lnTo>
                    <a:pt x="2061970" y="574385"/>
                  </a:lnTo>
                  <a:lnTo>
                    <a:pt x="2111216" y="561974"/>
                  </a:lnTo>
                  <a:lnTo>
                    <a:pt x="2157848" y="548868"/>
                  </a:lnTo>
                  <a:lnTo>
                    <a:pt x="2201751" y="535097"/>
                  </a:lnTo>
                  <a:lnTo>
                    <a:pt x="2242808" y="520691"/>
                  </a:lnTo>
                  <a:lnTo>
                    <a:pt x="2280903" y="505682"/>
                  </a:lnTo>
                  <a:lnTo>
                    <a:pt x="2315922" y="490100"/>
                  </a:lnTo>
                  <a:lnTo>
                    <a:pt x="2376261" y="457342"/>
                  </a:lnTo>
                  <a:lnTo>
                    <a:pt x="2422898" y="422664"/>
                  </a:lnTo>
                  <a:lnTo>
                    <a:pt x="2454904" y="386311"/>
                  </a:lnTo>
                  <a:lnTo>
                    <a:pt x="2471352" y="348532"/>
                  </a:lnTo>
                  <a:lnTo>
                    <a:pt x="2473452" y="329183"/>
                  </a:lnTo>
                  <a:lnTo>
                    <a:pt x="2471352" y="309835"/>
                  </a:lnTo>
                  <a:lnTo>
                    <a:pt x="2454904" y="272056"/>
                  </a:lnTo>
                  <a:lnTo>
                    <a:pt x="2422898" y="235703"/>
                  </a:lnTo>
                  <a:lnTo>
                    <a:pt x="2376261" y="201025"/>
                  </a:lnTo>
                  <a:lnTo>
                    <a:pt x="2315922" y="168267"/>
                  </a:lnTo>
                  <a:lnTo>
                    <a:pt x="2280903" y="152685"/>
                  </a:lnTo>
                  <a:lnTo>
                    <a:pt x="2242808" y="137676"/>
                  </a:lnTo>
                  <a:lnTo>
                    <a:pt x="2201751" y="123270"/>
                  </a:lnTo>
                  <a:lnTo>
                    <a:pt x="2157848" y="109499"/>
                  </a:lnTo>
                  <a:lnTo>
                    <a:pt x="2111216" y="96392"/>
                  </a:lnTo>
                  <a:lnTo>
                    <a:pt x="2061970" y="83982"/>
                  </a:lnTo>
                  <a:lnTo>
                    <a:pt x="2010227" y="72298"/>
                  </a:lnTo>
                  <a:lnTo>
                    <a:pt x="1956102" y="61372"/>
                  </a:lnTo>
                  <a:lnTo>
                    <a:pt x="1899711" y="51235"/>
                  </a:lnTo>
                  <a:lnTo>
                    <a:pt x="1841171" y="41916"/>
                  </a:lnTo>
                  <a:lnTo>
                    <a:pt x="1780598" y="33448"/>
                  </a:lnTo>
                  <a:lnTo>
                    <a:pt x="1718107" y="25860"/>
                  </a:lnTo>
                  <a:lnTo>
                    <a:pt x="1653815" y="19184"/>
                  </a:lnTo>
                  <a:lnTo>
                    <a:pt x="1587837" y="13450"/>
                  </a:lnTo>
                  <a:lnTo>
                    <a:pt x="1520289" y="8690"/>
                  </a:lnTo>
                  <a:lnTo>
                    <a:pt x="1451289" y="4934"/>
                  </a:lnTo>
                  <a:lnTo>
                    <a:pt x="1380950" y="2213"/>
                  </a:lnTo>
                  <a:lnTo>
                    <a:pt x="1309391" y="558"/>
                  </a:lnTo>
                  <a:lnTo>
                    <a:pt x="12367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0"/>
              <a:ext cx="2473960" cy="658495"/>
            </a:xfrm>
            <a:custGeom>
              <a:avLst/>
              <a:gdLst/>
              <a:ahLst/>
              <a:cxnLst/>
              <a:rect l="l" t="t" r="r" b="b"/>
              <a:pathLst>
                <a:path w="2473960" h="658495">
                  <a:moveTo>
                    <a:pt x="0" y="329183"/>
                  </a:moveTo>
                  <a:lnTo>
                    <a:pt x="8320" y="290782"/>
                  </a:lnTo>
                  <a:lnTo>
                    <a:pt x="32663" y="253686"/>
                  </a:lnTo>
                  <a:lnTo>
                    <a:pt x="72100" y="218139"/>
                  </a:lnTo>
                  <a:lnTo>
                    <a:pt x="125703" y="184390"/>
                  </a:lnTo>
                  <a:lnTo>
                    <a:pt x="192544" y="152685"/>
                  </a:lnTo>
                  <a:lnTo>
                    <a:pt x="230640" y="137676"/>
                  </a:lnTo>
                  <a:lnTo>
                    <a:pt x="271696" y="123270"/>
                  </a:lnTo>
                  <a:lnTo>
                    <a:pt x="315599" y="109499"/>
                  </a:lnTo>
                  <a:lnTo>
                    <a:pt x="362230" y="96393"/>
                  </a:lnTo>
                  <a:lnTo>
                    <a:pt x="411476" y="83982"/>
                  </a:lnTo>
                  <a:lnTo>
                    <a:pt x="463219" y="72298"/>
                  </a:lnTo>
                  <a:lnTo>
                    <a:pt x="517344" y="61372"/>
                  </a:lnTo>
                  <a:lnTo>
                    <a:pt x="573734" y="51235"/>
                  </a:lnTo>
                  <a:lnTo>
                    <a:pt x="632274" y="41916"/>
                  </a:lnTo>
                  <a:lnTo>
                    <a:pt x="692847" y="33448"/>
                  </a:lnTo>
                  <a:lnTo>
                    <a:pt x="755339" y="25860"/>
                  </a:lnTo>
                  <a:lnTo>
                    <a:pt x="819631" y="19184"/>
                  </a:lnTo>
                  <a:lnTo>
                    <a:pt x="885610" y="13450"/>
                  </a:lnTo>
                  <a:lnTo>
                    <a:pt x="953158" y="8690"/>
                  </a:lnTo>
                  <a:lnTo>
                    <a:pt x="1022159" y="4934"/>
                  </a:lnTo>
                  <a:lnTo>
                    <a:pt x="1092498" y="2213"/>
                  </a:lnTo>
                  <a:lnTo>
                    <a:pt x="1164059" y="558"/>
                  </a:lnTo>
                  <a:lnTo>
                    <a:pt x="1236726" y="0"/>
                  </a:lnTo>
                  <a:lnTo>
                    <a:pt x="1309391" y="558"/>
                  </a:lnTo>
                  <a:lnTo>
                    <a:pt x="1380950" y="2213"/>
                  </a:lnTo>
                  <a:lnTo>
                    <a:pt x="1451289" y="4934"/>
                  </a:lnTo>
                  <a:lnTo>
                    <a:pt x="1520289" y="8690"/>
                  </a:lnTo>
                  <a:lnTo>
                    <a:pt x="1587837" y="13450"/>
                  </a:lnTo>
                  <a:lnTo>
                    <a:pt x="1653815" y="19184"/>
                  </a:lnTo>
                  <a:lnTo>
                    <a:pt x="1718107" y="25860"/>
                  </a:lnTo>
                  <a:lnTo>
                    <a:pt x="1780598" y="33448"/>
                  </a:lnTo>
                  <a:lnTo>
                    <a:pt x="1841171" y="41916"/>
                  </a:lnTo>
                  <a:lnTo>
                    <a:pt x="1899711" y="51235"/>
                  </a:lnTo>
                  <a:lnTo>
                    <a:pt x="1956102" y="61372"/>
                  </a:lnTo>
                  <a:lnTo>
                    <a:pt x="2010227" y="72298"/>
                  </a:lnTo>
                  <a:lnTo>
                    <a:pt x="2061970" y="83982"/>
                  </a:lnTo>
                  <a:lnTo>
                    <a:pt x="2111216" y="96392"/>
                  </a:lnTo>
                  <a:lnTo>
                    <a:pt x="2157848" y="109499"/>
                  </a:lnTo>
                  <a:lnTo>
                    <a:pt x="2201751" y="123270"/>
                  </a:lnTo>
                  <a:lnTo>
                    <a:pt x="2242808" y="137676"/>
                  </a:lnTo>
                  <a:lnTo>
                    <a:pt x="2280903" y="152685"/>
                  </a:lnTo>
                  <a:lnTo>
                    <a:pt x="2315922" y="168267"/>
                  </a:lnTo>
                  <a:lnTo>
                    <a:pt x="2376261" y="201025"/>
                  </a:lnTo>
                  <a:lnTo>
                    <a:pt x="2422898" y="235703"/>
                  </a:lnTo>
                  <a:lnTo>
                    <a:pt x="2454904" y="272056"/>
                  </a:lnTo>
                  <a:lnTo>
                    <a:pt x="2471352" y="309835"/>
                  </a:lnTo>
                  <a:lnTo>
                    <a:pt x="2473452" y="329183"/>
                  </a:lnTo>
                  <a:lnTo>
                    <a:pt x="2471352" y="348532"/>
                  </a:lnTo>
                  <a:lnTo>
                    <a:pt x="2454904" y="386311"/>
                  </a:lnTo>
                  <a:lnTo>
                    <a:pt x="2422898" y="422664"/>
                  </a:lnTo>
                  <a:lnTo>
                    <a:pt x="2376261" y="457342"/>
                  </a:lnTo>
                  <a:lnTo>
                    <a:pt x="2315922" y="490100"/>
                  </a:lnTo>
                  <a:lnTo>
                    <a:pt x="2280903" y="505682"/>
                  </a:lnTo>
                  <a:lnTo>
                    <a:pt x="2242808" y="520691"/>
                  </a:lnTo>
                  <a:lnTo>
                    <a:pt x="2201751" y="535097"/>
                  </a:lnTo>
                  <a:lnTo>
                    <a:pt x="2157848" y="548868"/>
                  </a:lnTo>
                  <a:lnTo>
                    <a:pt x="2111216" y="561974"/>
                  </a:lnTo>
                  <a:lnTo>
                    <a:pt x="2061970" y="574385"/>
                  </a:lnTo>
                  <a:lnTo>
                    <a:pt x="2010227" y="586069"/>
                  </a:lnTo>
                  <a:lnTo>
                    <a:pt x="1956102" y="596995"/>
                  </a:lnTo>
                  <a:lnTo>
                    <a:pt x="1899711" y="607132"/>
                  </a:lnTo>
                  <a:lnTo>
                    <a:pt x="1841171" y="616451"/>
                  </a:lnTo>
                  <a:lnTo>
                    <a:pt x="1780598" y="624919"/>
                  </a:lnTo>
                  <a:lnTo>
                    <a:pt x="1718107" y="632507"/>
                  </a:lnTo>
                  <a:lnTo>
                    <a:pt x="1653815" y="639183"/>
                  </a:lnTo>
                  <a:lnTo>
                    <a:pt x="1587837" y="644917"/>
                  </a:lnTo>
                  <a:lnTo>
                    <a:pt x="1520289" y="649677"/>
                  </a:lnTo>
                  <a:lnTo>
                    <a:pt x="1451289" y="653433"/>
                  </a:lnTo>
                  <a:lnTo>
                    <a:pt x="1380950" y="656154"/>
                  </a:lnTo>
                  <a:lnTo>
                    <a:pt x="1309391" y="657809"/>
                  </a:lnTo>
                  <a:lnTo>
                    <a:pt x="1236726" y="658367"/>
                  </a:lnTo>
                  <a:lnTo>
                    <a:pt x="1164059" y="657809"/>
                  </a:lnTo>
                  <a:lnTo>
                    <a:pt x="1092498" y="656154"/>
                  </a:lnTo>
                  <a:lnTo>
                    <a:pt x="1022159" y="653433"/>
                  </a:lnTo>
                  <a:lnTo>
                    <a:pt x="953158" y="649677"/>
                  </a:lnTo>
                  <a:lnTo>
                    <a:pt x="885610" y="644917"/>
                  </a:lnTo>
                  <a:lnTo>
                    <a:pt x="819631" y="639183"/>
                  </a:lnTo>
                  <a:lnTo>
                    <a:pt x="755339" y="632507"/>
                  </a:lnTo>
                  <a:lnTo>
                    <a:pt x="692847" y="624919"/>
                  </a:lnTo>
                  <a:lnTo>
                    <a:pt x="632274" y="616451"/>
                  </a:lnTo>
                  <a:lnTo>
                    <a:pt x="573734" y="607132"/>
                  </a:lnTo>
                  <a:lnTo>
                    <a:pt x="517344" y="596995"/>
                  </a:lnTo>
                  <a:lnTo>
                    <a:pt x="463219" y="586069"/>
                  </a:lnTo>
                  <a:lnTo>
                    <a:pt x="411476" y="574385"/>
                  </a:lnTo>
                  <a:lnTo>
                    <a:pt x="362230" y="561975"/>
                  </a:lnTo>
                  <a:lnTo>
                    <a:pt x="315599" y="548868"/>
                  </a:lnTo>
                  <a:lnTo>
                    <a:pt x="271696" y="535097"/>
                  </a:lnTo>
                  <a:lnTo>
                    <a:pt x="230640" y="520691"/>
                  </a:lnTo>
                  <a:lnTo>
                    <a:pt x="192544" y="505682"/>
                  </a:lnTo>
                  <a:lnTo>
                    <a:pt x="157527" y="490100"/>
                  </a:lnTo>
                  <a:lnTo>
                    <a:pt x="97188" y="457342"/>
                  </a:lnTo>
                  <a:lnTo>
                    <a:pt x="50552" y="422664"/>
                  </a:lnTo>
                  <a:lnTo>
                    <a:pt x="18547" y="386311"/>
                  </a:lnTo>
                  <a:lnTo>
                    <a:pt x="2099" y="348532"/>
                  </a:lnTo>
                  <a:lnTo>
                    <a:pt x="0" y="329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60248" y="82042"/>
            <a:ext cx="1553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C000"/>
                </a:solidFill>
                <a:latin typeface="Arial Black"/>
                <a:cs typeface="Arial Black"/>
              </a:rPr>
              <a:t>1</a:t>
            </a:r>
            <a:r>
              <a:rPr sz="2775" baseline="25525" dirty="0">
                <a:solidFill>
                  <a:srgbClr val="FFC000"/>
                </a:solidFill>
                <a:latin typeface="Arial Black"/>
                <a:cs typeface="Arial Black"/>
              </a:rPr>
              <a:t>st</a:t>
            </a:r>
            <a:r>
              <a:rPr sz="2775" spc="465" baseline="2552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2800" spc="-20" dirty="0">
                <a:solidFill>
                  <a:srgbClr val="FFC000"/>
                </a:solidFill>
                <a:latin typeface="Arial Black"/>
                <a:cs typeface="Arial Black"/>
              </a:rPr>
              <a:t>Year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3094" y="11379"/>
            <a:ext cx="97066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45" dirty="0">
                <a:solidFill>
                  <a:srgbClr val="FFFF00"/>
                </a:solidFill>
                <a:latin typeface="Georgia"/>
                <a:cs typeface="Georgia"/>
              </a:rPr>
              <a:t>CCFUP</a:t>
            </a:r>
            <a:r>
              <a:rPr sz="3600" spc="-2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cap="small" spc="195" dirty="0">
                <a:solidFill>
                  <a:srgbClr val="FFFF00"/>
                </a:solidFill>
                <a:latin typeface="Georgia"/>
                <a:cs typeface="Georgia"/>
              </a:rPr>
              <a:t>for</a:t>
            </a:r>
            <a:r>
              <a:rPr sz="3600" spc="-1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B.</a:t>
            </a:r>
            <a:r>
              <a:rPr sz="3600" spc="-1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200" dirty="0">
                <a:solidFill>
                  <a:srgbClr val="FFFF00"/>
                </a:solidFill>
                <a:latin typeface="Georgia"/>
                <a:cs typeface="Georgia"/>
              </a:rPr>
              <a:t>S</a:t>
            </a:r>
            <a:r>
              <a:rPr sz="3600" cap="small" spc="200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spc="200" dirty="0">
                <a:solidFill>
                  <a:srgbClr val="FFFF00"/>
                </a:solidFill>
                <a:latin typeface="Georgia"/>
                <a:cs typeface="Georgia"/>
              </a:rPr>
              <a:t>.</a:t>
            </a:r>
            <a:r>
              <a:rPr sz="3600" spc="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spc="-20" dirty="0">
                <a:solidFill>
                  <a:srgbClr val="FFFF00"/>
                </a:solidFill>
                <a:latin typeface="Georgia"/>
                <a:cs typeface="Georgia"/>
              </a:rPr>
              <a:t>(M</a:t>
            </a:r>
            <a:r>
              <a:rPr sz="2400" cap="small" spc="-20" dirty="0">
                <a:solidFill>
                  <a:srgbClr val="FFFF00"/>
                </a:solidFill>
                <a:latin typeface="Georgia"/>
                <a:cs typeface="Georgia"/>
              </a:rPr>
              <a:t>ath</a:t>
            </a:r>
            <a:r>
              <a:rPr sz="2400" spc="-20" dirty="0">
                <a:solidFill>
                  <a:srgbClr val="FFFF00"/>
                </a:solidFill>
                <a:latin typeface="Georgia"/>
                <a:cs typeface="Georgia"/>
              </a:rPr>
              <a:t>.</a:t>
            </a:r>
            <a:r>
              <a:rPr sz="2400" spc="-2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00"/>
                </a:solidFill>
                <a:latin typeface="Georgia"/>
                <a:cs typeface="Georgia"/>
              </a:rPr>
              <a:t>&amp;</a:t>
            </a:r>
            <a:r>
              <a:rPr sz="2400" spc="1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spc="60" dirty="0">
                <a:solidFill>
                  <a:srgbClr val="FFFF00"/>
                </a:solidFill>
                <a:latin typeface="Georgia"/>
                <a:cs typeface="Georgia"/>
              </a:rPr>
              <a:t>L</a:t>
            </a:r>
            <a:r>
              <a:rPr sz="2400" cap="small" spc="60" dirty="0">
                <a:solidFill>
                  <a:srgbClr val="FFFF00"/>
                </a:solidFill>
                <a:latin typeface="Georgia"/>
                <a:cs typeface="Georgia"/>
              </a:rPr>
              <a:t>ife</a:t>
            </a:r>
            <a:r>
              <a:rPr sz="2400" spc="-3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00"/>
                </a:solidFill>
                <a:latin typeface="Georgia"/>
                <a:cs typeface="Georgia"/>
              </a:rPr>
              <a:t>S</a:t>
            </a:r>
            <a:r>
              <a:rPr sz="2400" cap="small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2400" dirty="0">
                <a:solidFill>
                  <a:srgbClr val="FFFF00"/>
                </a:solidFill>
                <a:latin typeface="Georgia"/>
                <a:cs typeface="Georgia"/>
              </a:rPr>
              <a:t>.) </a:t>
            </a:r>
            <a:r>
              <a:rPr sz="3600" cap="small" spc="204" dirty="0">
                <a:solidFill>
                  <a:srgbClr val="FFFF00"/>
                </a:solidFill>
                <a:latin typeface="Georgia"/>
                <a:cs typeface="Georgia"/>
              </a:rPr>
              <a:t>and</a:t>
            </a:r>
            <a:r>
              <a:rPr sz="3600" spc="-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B.</a:t>
            </a:r>
            <a:r>
              <a:rPr sz="3600" spc="-1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15" dirty="0">
                <a:solidFill>
                  <a:srgbClr val="FFFF00"/>
                </a:solidFill>
                <a:latin typeface="Georgia"/>
                <a:cs typeface="Georgia"/>
              </a:rPr>
              <a:t>A.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67230"/>
            <a:ext cx="12192000" cy="5391150"/>
            <a:chOff x="0" y="1467230"/>
            <a:chExt cx="12192000" cy="5391150"/>
          </a:xfrm>
        </p:grpSpPr>
        <p:sp>
          <p:nvSpPr>
            <p:cNvPr id="5" name="object 5"/>
            <p:cNvSpPr/>
            <p:nvPr/>
          </p:nvSpPr>
          <p:spPr>
            <a:xfrm>
              <a:off x="3025139" y="1467230"/>
              <a:ext cx="3483610" cy="2268855"/>
            </a:xfrm>
            <a:custGeom>
              <a:avLst/>
              <a:gdLst/>
              <a:ahLst/>
              <a:cxnLst/>
              <a:rect l="l" t="t" r="r" b="b"/>
              <a:pathLst>
                <a:path w="3483609" h="2268854">
                  <a:moveTo>
                    <a:pt x="3483483" y="0"/>
                  </a:moveTo>
                  <a:lnTo>
                    <a:pt x="0" y="0"/>
                  </a:lnTo>
                  <a:lnTo>
                    <a:pt x="0" y="2268728"/>
                  </a:lnTo>
                  <a:lnTo>
                    <a:pt x="3483483" y="2268728"/>
                  </a:lnTo>
                  <a:lnTo>
                    <a:pt x="3483483" y="0"/>
                  </a:lnTo>
                  <a:close/>
                </a:path>
              </a:pathLst>
            </a:custGeom>
            <a:solidFill>
              <a:srgbClr val="FFE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08495" y="1467230"/>
              <a:ext cx="1916430" cy="2268855"/>
            </a:xfrm>
            <a:custGeom>
              <a:avLst/>
              <a:gdLst/>
              <a:ahLst/>
              <a:cxnLst/>
              <a:rect l="l" t="t" r="r" b="b"/>
              <a:pathLst>
                <a:path w="1916429" h="2268854">
                  <a:moveTo>
                    <a:pt x="1915922" y="0"/>
                  </a:moveTo>
                  <a:lnTo>
                    <a:pt x="0" y="0"/>
                  </a:lnTo>
                  <a:lnTo>
                    <a:pt x="0" y="2268728"/>
                  </a:lnTo>
                  <a:lnTo>
                    <a:pt x="1915922" y="2268728"/>
                  </a:lnTo>
                  <a:lnTo>
                    <a:pt x="191592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24418" y="1467230"/>
              <a:ext cx="1873885" cy="2268855"/>
            </a:xfrm>
            <a:custGeom>
              <a:avLst/>
              <a:gdLst/>
              <a:ahLst/>
              <a:cxnLst/>
              <a:rect l="l" t="t" r="r" b="b"/>
              <a:pathLst>
                <a:path w="1873884" h="2268854">
                  <a:moveTo>
                    <a:pt x="1873757" y="0"/>
                  </a:moveTo>
                  <a:lnTo>
                    <a:pt x="0" y="0"/>
                  </a:lnTo>
                  <a:lnTo>
                    <a:pt x="0" y="2268728"/>
                  </a:lnTo>
                  <a:lnTo>
                    <a:pt x="1873757" y="2268728"/>
                  </a:lnTo>
                  <a:lnTo>
                    <a:pt x="187375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25139" y="3735920"/>
              <a:ext cx="3483610" cy="2063114"/>
            </a:xfrm>
            <a:custGeom>
              <a:avLst/>
              <a:gdLst/>
              <a:ahLst/>
              <a:cxnLst/>
              <a:rect l="l" t="t" r="r" b="b"/>
              <a:pathLst>
                <a:path w="3483609" h="2063114">
                  <a:moveTo>
                    <a:pt x="3483483" y="0"/>
                  </a:moveTo>
                  <a:lnTo>
                    <a:pt x="0" y="0"/>
                  </a:lnTo>
                  <a:lnTo>
                    <a:pt x="0" y="2063114"/>
                  </a:lnTo>
                  <a:lnTo>
                    <a:pt x="3483483" y="2063114"/>
                  </a:lnTo>
                  <a:lnTo>
                    <a:pt x="3483483" y="0"/>
                  </a:lnTo>
                  <a:close/>
                </a:path>
              </a:pathLst>
            </a:custGeom>
            <a:solidFill>
              <a:srgbClr val="FFEE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08495" y="3735920"/>
              <a:ext cx="1916430" cy="2063114"/>
            </a:xfrm>
            <a:custGeom>
              <a:avLst/>
              <a:gdLst/>
              <a:ahLst/>
              <a:cxnLst/>
              <a:rect l="l" t="t" r="r" b="b"/>
              <a:pathLst>
                <a:path w="1916429" h="2063114">
                  <a:moveTo>
                    <a:pt x="1915922" y="0"/>
                  </a:moveTo>
                  <a:lnTo>
                    <a:pt x="0" y="0"/>
                  </a:lnTo>
                  <a:lnTo>
                    <a:pt x="0" y="2063114"/>
                  </a:lnTo>
                  <a:lnTo>
                    <a:pt x="1915922" y="2063114"/>
                  </a:lnTo>
                  <a:lnTo>
                    <a:pt x="191592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24418" y="3735920"/>
              <a:ext cx="1873885" cy="2063114"/>
            </a:xfrm>
            <a:custGeom>
              <a:avLst/>
              <a:gdLst/>
              <a:ahLst/>
              <a:cxnLst/>
              <a:rect l="l" t="t" r="r" b="b"/>
              <a:pathLst>
                <a:path w="1873884" h="2063114">
                  <a:moveTo>
                    <a:pt x="1873757" y="0"/>
                  </a:moveTo>
                  <a:lnTo>
                    <a:pt x="0" y="0"/>
                  </a:lnTo>
                  <a:lnTo>
                    <a:pt x="0" y="2063114"/>
                  </a:lnTo>
                  <a:lnTo>
                    <a:pt x="1873757" y="2063114"/>
                  </a:lnTo>
                  <a:lnTo>
                    <a:pt x="1873757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799035"/>
              <a:ext cx="12192000" cy="1059180"/>
            </a:xfrm>
            <a:custGeom>
              <a:avLst/>
              <a:gdLst/>
              <a:ahLst/>
              <a:cxnLst/>
              <a:rect l="l" t="t" r="r" b="b"/>
              <a:pathLst>
                <a:path w="12192000" h="1059179">
                  <a:moveTo>
                    <a:pt x="12192000" y="0"/>
                  </a:moveTo>
                  <a:lnTo>
                    <a:pt x="10298303" y="0"/>
                  </a:lnTo>
                  <a:lnTo>
                    <a:pt x="0" y="0"/>
                  </a:lnTo>
                  <a:lnTo>
                    <a:pt x="0" y="1058964"/>
                  </a:lnTo>
                  <a:lnTo>
                    <a:pt x="10298303" y="1058964"/>
                  </a:lnTo>
                  <a:lnTo>
                    <a:pt x="12192000" y="105896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0" y="668401"/>
          <a:ext cx="12185649" cy="6317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725"/>
                <a:gridCol w="2179320"/>
                <a:gridCol w="3478529"/>
                <a:gridCol w="1915795"/>
                <a:gridCol w="1873885"/>
                <a:gridCol w="1890395"/>
              </a:tblGrid>
              <a:tr h="7918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62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4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86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A/B/C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556260">
                        <a:lnSpc>
                          <a:spcPct val="100000"/>
                        </a:lnSpc>
                        <a:spcBef>
                          <a:spcPts val="1280"/>
                        </a:spcBef>
                        <a:tabLst>
                          <a:tab pos="2254250" algn="l"/>
                        </a:tabLst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DSE</a:t>
                      </a:r>
                      <a:r>
                        <a:rPr sz="28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EBC"/>
                    </a:solidFill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AEC</a:t>
                      </a:r>
                      <a:r>
                        <a:rPr sz="28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3200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2800" b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VAC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800" b="1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3-(4C)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6995" algn="ctr">
                        <a:lnSpc>
                          <a:spcPts val="3329"/>
                        </a:lnSpc>
                        <a:spcBef>
                          <a:spcPts val="2115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800" b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A/B/C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3329"/>
                        </a:lnSpc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Or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329"/>
                        </a:lnSpc>
                        <a:spcBef>
                          <a:spcPts val="60"/>
                        </a:spcBef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GE-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03</a:t>
                      </a:r>
                      <a:r>
                        <a:rPr sz="2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3329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68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" algn="ctr">
                        <a:lnSpc>
                          <a:spcPts val="3810"/>
                        </a:lnSpc>
                        <a:spcBef>
                          <a:spcPts val="2350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AEC-</a:t>
                      </a: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03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3329"/>
                        </a:lnSpc>
                      </a:pP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0480" marR="20955" algn="ctr">
                        <a:lnSpc>
                          <a:spcPts val="2820"/>
                        </a:lnSpc>
                        <a:spcBef>
                          <a:spcPts val="22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(Evs/Eng/Hn)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98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01345" marR="329565" indent="-264160">
                        <a:lnSpc>
                          <a:spcPts val="3300"/>
                        </a:lnSpc>
                        <a:spcBef>
                          <a:spcPts val="2275"/>
                        </a:spcBef>
                      </a:pPr>
                      <a:r>
                        <a:rPr sz="2800" b="1" spc="-120" dirty="0">
                          <a:latin typeface="Times New Roman"/>
                          <a:cs typeface="Times New Roman"/>
                        </a:rPr>
                        <a:t>VAC-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02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01345" marR="226695" indent="-367665">
                        <a:lnSpc>
                          <a:spcPts val="3300"/>
                        </a:lnSpc>
                        <a:spcBef>
                          <a:spcPts val="120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8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88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</a:tr>
              <a:tr h="1029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3600" b="1" spc="-25" dirty="0">
                          <a:latin typeface="Times New Roman"/>
                          <a:cs typeface="Times New Roman"/>
                        </a:rPr>
                        <a:t>III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2076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20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3-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307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8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8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FF"/>
                    </a:solidFill>
                  </a:tcPr>
                </a:tc>
              </a:tr>
              <a:tr h="611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3-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68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98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8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581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800" b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800" b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4-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3329"/>
                        </a:lnSpc>
                        <a:spcBef>
                          <a:spcPts val="1310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02</a:t>
                      </a:r>
                      <a:r>
                        <a:rPr sz="28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800" b="1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A/B/C(4C)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3329"/>
                        </a:lnSpc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Or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3329"/>
                        </a:lnSpc>
                        <a:spcBef>
                          <a:spcPts val="60"/>
                        </a:spcBef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GE-04(4C)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3329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8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346075" marR="338455" algn="ctr">
                        <a:lnSpc>
                          <a:spcPts val="3300"/>
                        </a:lnSpc>
                        <a:spcBef>
                          <a:spcPts val="1230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AEC-04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39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Communicative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2375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Language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2375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/English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01345" marR="344805" indent="-247015">
                        <a:lnSpc>
                          <a:spcPts val="3300"/>
                        </a:lnSpc>
                        <a:spcBef>
                          <a:spcPts val="1470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SEC-02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01345" marR="227329" indent="-367665">
                        <a:lnSpc>
                          <a:spcPts val="3300"/>
                        </a:lnSpc>
                        <a:spcBef>
                          <a:spcPts val="120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8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FF"/>
                    </a:solidFill>
                  </a:tcPr>
                </a:tc>
              </a:tr>
              <a:tr h="8928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r>
                        <a:rPr sz="3600" b="1" spc="-25" dirty="0">
                          <a:latin typeface="Times New Roman"/>
                          <a:cs typeface="Times New Roman"/>
                        </a:rPr>
                        <a:t>IV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1504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3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28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4-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96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3654"/>
                        </a:lnSpc>
                      </a:pP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3275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CCFFFF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2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4-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6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86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1196340">
                <a:tc gridSpan="5">
                  <a:txBody>
                    <a:bodyPr/>
                    <a:lstStyle/>
                    <a:p>
                      <a:pPr marL="3764279" marR="156210" indent="-3601720">
                        <a:lnSpc>
                          <a:spcPts val="3360"/>
                        </a:lnSpc>
                        <a:spcBef>
                          <a:spcPts val="25"/>
                        </a:spcBef>
                      </a:pP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2800" b="1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8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exit</a:t>
                      </a:r>
                      <a:r>
                        <a:rPr sz="2800" b="1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8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awarded</a:t>
                      </a:r>
                      <a:r>
                        <a:rPr sz="2800" b="1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undergraduate</a:t>
                      </a:r>
                      <a:r>
                        <a:rPr sz="2800" b="1" i="1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Diploma</a:t>
                      </a:r>
                      <a:r>
                        <a:rPr sz="28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spc="-10" dirty="0">
                          <a:latin typeface="Times New Roman"/>
                          <a:cs typeface="Times New Roman"/>
                        </a:rPr>
                        <a:t>--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8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securing</a:t>
                      </a:r>
                      <a:r>
                        <a:rPr sz="2800" b="1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spc="-2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requisite</a:t>
                      </a:r>
                      <a:r>
                        <a:rPr sz="2800" b="1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84</a:t>
                      </a:r>
                      <a:r>
                        <a:rPr sz="28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145540">
                        <a:lnSpc>
                          <a:spcPts val="2335"/>
                        </a:lnSpc>
                        <a:spcBef>
                          <a:spcPts val="240"/>
                        </a:spcBef>
                      </a:pP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[Extra</a:t>
                      </a:r>
                      <a:r>
                        <a:rPr sz="2000" b="1" i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000" b="1" i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credits</a:t>
                      </a:r>
                      <a:r>
                        <a:rPr sz="2000" b="1" i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b="1" i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Voc/skill</a:t>
                      </a:r>
                      <a:r>
                        <a:rPr sz="2000" b="1" i="1" spc="-4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sz="2000" b="1" i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2000" b="1" i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b="1" i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2000" b="1" i="1" spc="-1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earned</a:t>
                      </a:r>
                      <a:r>
                        <a:rPr sz="2000" b="1" i="1" spc="-3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000" b="1" i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2000" b="1" i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ODL</a:t>
                      </a:r>
                      <a:r>
                        <a:rPr sz="2000" b="1" i="1" spc="-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platform]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3810"/>
                        </a:lnSpc>
                        <a:spcBef>
                          <a:spcPts val="1105"/>
                        </a:spcBef>
                      </a:pP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80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85090" algn="ctr">
                        <a:lnSpc>
                          <a:spcPts val="3329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849223" y="2276729"/>
            <a:ext cx="2182495" cy="0"/>
          </a:xfrm>
          <a:custGeom>
            <a:avLst/>
            <a:gdLst/>
            <a:ahLst/>
            <a:cxnLst/>
            <a:rect l="l" t="t" r="r" b="b"/>
            <a:pathLst>
              <a:path w="2182495">
                <a:moveTo>
                  <a:pt x="0" y="0"/>
                </a:moveTo>
                <a:lnTo>
                  <a:pt x="218226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9223" y="4488941"/>
            <a:ext cx="2182495" cy="0"/>
          </a:xfrm>
          <a:custGeom>
            <a:avLst/>
            <a:gdLst/>
            <a:ahLst/>
            <a:cxnLst/>
            <a:rect l="l" t="t" r="r" b="b"/>
            <a:pathLst>
              <a:path w="2182495">
                <a:moveTo>
                  <a:pt x="0" y="0"/>
                </a:moveTo>
                <a:lnTo>
                  <a:pt x="218226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-6350" y="-6350"/>
            <a:ext cx="2509520" cy="671195"/>
            <a:chOff x="-6350" y="-6350"/>
            <a:chExt cx="2509520" cy="671195"/>
          </a:xfrm>
        </p:grpSpPr>
        <p:sp>
          <p:nvSpPr>
            <p:cNvPr id="16" name="object 16"/>
            <p:cNvSpPr/>
            <p:nvPr/>
          </p:nvSpPr>
          <p:spPr>
            <a:xfrm>
              <a:off x="0" y="0"/>
              <a:ext cx="2496820" cy="658495"/>
            </a:xfrm>
            <a:custGeom>
              <a:avLst/>
              <a:gdLst/>
              <a:ahLst/>
              <a:cxnLst/>
              <a:rect l="l" t="t" r="r" b="b"/>
              <a:pathLst>
                <a:path w="2496820" h="658495">
                  <a:moveTo>
                    <a:pt x="1248156" y="0"/>
                  </a:moveTo>
                  <a:lnTo>
                    <a:pt x="1177327" y="520"/>
                  </a:lnTo>
                  <a:lnTo>
                    <a:pt x="1107536" y="2065"/>
                  </a:lnTo>
                  <a:lnTo>
                    <a:pt x="1038886" y="4604"/>
                  </a:lnTo>
                  <a:lnTo>
                    <a:pt x="971484" y="8112"/>
                  </a:lnTo>
                  <a:lnTo>
                    <a:pt x="905434" y="12559"/>
                  </a:lnTo>
                  <a:lnTo>
                    <a:pt x="840843" y="17919"/>
                  </a:lnTo>
                  <a:lnTo>
                    <a:pt x="777815" y="24164"/>
                  </a:lnTo>
                  <a:lnTo>
                    <a:pt x="716456" y="31265"/>
                  </a:lnTo>
                  <a:lnTo>
                    <a:pt x="656870" y="39195"/>
                  </a:lnTo>
                  <a:lnTo>
                    <a:pt x="599165" y="47927"/>
                  </a:lnTo>
                  <a:lnTo>
                    <a:pt x="543444" y="57432"/>
                  </a:lnTo>
                  <a:lnTo>
                    <a:pt x="489814" y="67684"/>
                  </a:lnTo>
                  <a:lnTo>
                    <a:pt x="438379" y="78653"/>
                  </a:lnTo>
                  <a:lnTo>
                    <a:pt x="389245" y="90312"/>
                  </a:lnTo>
                  <a:lnTo>
                    <a:pt x="342517" y="102635"/>
                  </a:lnTo>
                  <a:lnTo>
                    <a:pt x="298301" y="115592"/>
                  </a:lnTo>
                  <a:lnTo>
                    <a:pt x="256703" y="129156"/>
                  </a:lnTo>
                  <a:lnTo>
                    <a:pt x="217826" y="143300"/>
                  </a:lnTo>
                  <a:lnTo>
                    <a:pt x="181778" y="157995"/>
                  </a:lnTo>
                  <a:lnTo>
                    <a:pt x="118585" y="188929"/>
                  </a:lnTo>
                  <a:lnTo>
                    <a:pt x="67968" y="221737"/>
                  </a:lnTo>
                  <a:lnTo>
                    <a:pt x="30770" y="256197"/>
                  </a:lnTo>
                  <a:lnTo>
                    <a:pt x="7833" y="292086"/>
                  </a:lnTo>
                  <a:lnTo>
                    <a:pt x="0" y="329183"/>
                  </a:lnTo>
                  <a:lnTo>
                    <a:pt x="1975" y="347869"/>
                  </a:lnTo>
                  <a:lnTo>
                    <a:pt x="17466" y="384390"/>
                  </a:lnTo>
                  <a:lnTo>
                    <a:pt x="47639" y="419592"/>
                  </a:lnTo>
                  <a:lnTo>
                    <a:pt x="91652" y="453254"/>
                  </a:lnTo>
                  <a:lnTo>
                    <a:pt x="148662" y="485153"/>
                  </a:lnTo>
                  <a:lnTo>
                    <a:pt x="217826" y="515067"/>
                  </a:lnTo>
                  <a:lnTo>
                    <a:pt x="256703" y="529211"/>
                  </a:lnTo>
                  <a:lnTo>
                    <a:pt x="298301" y="542775"/>
                  </a:lnTo>
                  <a:lnTo>
                    <a:pt x="342517" y="555732"/>
                  </a:lnTo>
                  <a:lnTo>
                    <a:pt x="389245" y="568055"/>
                  </a:lnTo>
                  <a:lnTo>
                    <a:pt x="438379" y="579714"/>
                  </a:lnTo>
                  <a:lnTo>
                    <a:pt x="489814" y="590683"/>
                  </a:lnTo>
                  <a:lnTo>
                    <a:pt x="543444" y="600935"/>
                  </a:lnTo>
                  <a:lnTo>
                    <a:pt x="599165" y="610440"/>
                  </a:lnTo>
                  <a:lnTo>
                    <a:pt x="656870" y="619172"/>
                  </a:lnTo>
                  <a:lnTo>
                    <a:pt x="716456" y="627102"/>
                  </a:lnTo>
                  <a:lnTo>
                    <a:pt x="777815" y="634203"/>
                  </a:lnTo>
                  <a:lnTo>
                    <a:pt x="840843" y="640448"/>
                  </a:lnTo>
                  <a:lnTo>
                    <a:pt x="905434" y="645808"/>
                  </a:lnTo>
                  <a:lnTo>
                    <a:pt x="971484" y="650255"/>
                  </a:lnTo>
                  <a:lnTo>
                    <a:pt x="1038886" y="653763"/>
                  </a:lnTo>
                  <a:lnTo>
                    <a:pt x="1107536" y="656302"/>
                  </a:lnTo>
                  <a:lnTo>
                    <a:pt x="1177327" y="657847"/>
                  </a:lnTo>
                  <a:lnTo>
                    <a:pt x="1248156" y="658367"/>
                  </a:lnTo>
                  <a:lnTo>
                    <a:pt x="1318985" y="657847"/>
                  </a:lnTo>
                  <a:lnTo>
                    <a:pt x="1388778" y="656302"/>
                  </a:lnTo>
                  <a:lnTo>
                    <a:pt x="1457428" y="653763"/>
                  </a:lnTo>
                  <a:lnTo>
                    <a:pt x="1524831" y="650255"/>
                  </a:lnTo>
                  <a:lnTo>
                    <a:pt x="1590881" y="645808"/>
                  </a:lnTo>
                  <a:lnTo>
                    <a:pt x="1655473" y="640448"/>
                  </a:lnTo>
                  <a:lnTo>
                    <a:pt x="1718501" y="634203"/>
                  </a:lnTo>
                  <a:lnTo>
                    <a:pt x="1779861" y="627102"/>
                  </a:lnTo>
                  <a:lnTo>
                    <a:pt x="1839446" y="619172"/>
                  </a:lnTo>
                  <a:lnTo>
                    <a:pt x="1897152" y="610440"/>
                  </a:lnTo>
                  <a:lnTo>
                    <a:pt x="1952872" y="600935"/>
                  </a:lnTo>
                  <a:lnTo>
                    <a:pt x="2006503" y="590683"/>
                  </a:lnTo>
                  <a:lnTo>
                    <a:pt x="2057937" y="579714"/>
                  </a:lnTo>
                  <a:lnTo>
                    <a:pt x="2107071" y="568055"/>
                  </a:lnTo>
                  <a:lnTo>
                    <a:pt x="2153798" y="555732"/>
                  </a:lnTo>
                  <a:lnTo>
                    <a:pt x="2198014" y="542775"/>
                  </a:lnTo>
                  <a:lnTo>
                    <a:pt x="2239612" y="529211"/>
                  </a:lnTo>
                  <a:lnTo>
                    <a:pt x="2278488" y="515067"/>
                  </a:lnTo>
                  <a:lnTo>
                    <a:pt x="2314536" y="500372"/>
                  </a:lnTo>
                  <a:lnTo>
                    <a:pt x="2377728" y="469438"/>
                  </a:lnTo>
                  <a:lnTo>
                    <a:pt x="2428344" y="436630"/>
                  </a:lnTo>
                  <a:lnTo>
                    <a:pt x="2465542" y="402170"/>
                  </a:lnTo>
                  <a:lnTo>
                    <a:pt x="2488479" y="366281"/>
                  </a:lnTo>
                  <a:lnTo>
                    <a:pt x="2496312" y="329183"/>
                  </a:lnTo>
                  <a:lnTo>
                    <a:pt x="2494336" y="310498"/>
                  </a:lnTo>
                  <a:lnTo>
                    <a:pt x="2478846" y="273977"/>
                  </a:lnTo>
                  <a:lnTo>
                    <a:pt x="2448673" y="238775"/>
                  </a:lnTo>
                  <a:lnTo>
                    <a:pt x="2404660" y="205113"/>
                  </a:lnTo>
                  <a:lnTo>
                    <a:pt x="2347651" y="173214"/>
                  </a:lnTo>
                  <a:lnTo>
                    <a:pt x="2278488" y="143300"/>
                  </a:lnTo>
                  <a:lnTo>
                    <a:pt x="2239612" y="129156"/>
                  </a:lnTo>
                  <a:lnTo>
                    <a:pt x="2198014" y="115592"/>
                  </a:lnTo>
                  <a:lnTo>
                    <a:pt x="2153798" y="102635"/>
                  </a:lnTo>
                  <a:lnTo>
                    <a:pt x="2107071" y="90312"/>
                  </a:lnTo>
                  <a:lnTo>
                    <a:pt x="2057937" y="78653"/>
                  </a:lnTo>
                  <a:lnTo>
                    <a:pt x="2006503" y="67684"/>
                  </a:lnTo>
                  <a:lnTo>
                    <a:pt x="1952872" y="57432"/>
                  </a:lnTo>
                  <a:lnTo>
                    <a:pt x="1897152" y="47927"/>
                  </a:lnTo>
                  <a:lnTo>
                    <a:pt x="1839446" y="39195"/>
                  </a:lnTo>
                  <a:lnTo>
                    <a:pt x="1779861" y="31265"/>
                  </a:lnTo>
                  <a:lnTo>
                    <a:pt x="1718501" y="24164"/>
                  </a:lnTo>
                  <a:lnTo>
                    <a:pt x="1655473" y="17919"/>
                  </a:lnTo>
                  <a:lnTo>
                    <a:pt x="1590881" y="12559"/>
                  </a:lnTo>
                  <a:lnTo>
                    <a:pt x="1524831" y="8112"/>
                  </a:lnTo>
                  <a:lnTo>
                    <a:pt x="1457428" y="4604"/>
                  </a:lnTo>
                  <a:lnTo>
                    <a:pt x="1388778" y="2065"/>
                  </a:lnTo>
                  <a:lnTo>
                    <a:pt x="1318985" y="520"/>
                  </a:lnTo>
                  <a:lnTo>
                    <a:pt x="12481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2496820" cy="658495"/>
            </a:xfrm>
            <a:custGeom>
              <a:avLst/>
              <a:gdLst/>
              <a:ahLst/>
              <a:cxnLst/>
              <a:rect l="l" t="t" r="r" b="b"/>
              <a:pathLst>
                <a:path w="2496820" h="658495">
                  <a:moveTo>
                    <a:pt x="0" y="329183"/>
                  </a:moveTo>
                  <a:lnTo>
                    <a:pt x="17466" y="273977"/>
                  </a:lnTo>
                  <a:lnTo>
                    <a:pt x="47639" y="238775"/>
                  </a:lnTo>
                  <a:lnTo>
                    <a:pt x="91652" y="205113"/>
                  </a:lnTo>
                  <a:lnTo>
                    <a:pt x="148662" y="173214"/>
                  </a:lnTo>
                  <a:lnTo>
                    <a:pt x="217826" y="143300"/>
                  </a:lnTo>
                  <a:lnTo>
                    <a:pt x="256703" y="129156"/>
                  </a:lnTo>
                  <a:lnTo>
                    <a:pt x="298301" y="115592"/>
                  </a:lnTo>
                  <a:lnTo>
                    <a:pt x="342517" y="102635"/>
                  </a:lnTo>
                  <a:lnTo>
                    <a:pt x="389245" y="90312"/>
                  </a:lnTo>
                  <a:lnTo>
                    <a:pt x="438379" y="78653"/>
                  </a:lnTo>
                  <a:lnTo>
                    <a:pt x="489814" y="67684"/>
                  </a:lnTo>
                  <a:lnTo>
                    <a:pt x="543444" y="57432"/>
                  </a:lnTo>
                  <a:lnTo>
                    <a:pt x="599165" y="47927"/>
                  </a:lnTo>
                  <a:lnTo>
                    <a:pt x="656870" y="39195"/>
                  </a:lnTo>
                  <a:lnTo>
                    <a:pt x="716456" y="31265"/>
                  </a:lnTo>
                  <a:lnTo>
                    <a:pt x="777815" y="24164"/>
                  </a:lnTo>
                  <a:lnTo>
                    <a:pt x="840843" y="17919"/>
                  </a:lnTo>
                  <a:lnTo>
                    <a:pt x="905434" y="12559"/>
                  </a:lnTo>
                  <a:lnTo>
                    <a:pt x="971484" y="8112"/>
                  </a:lnTo>
                  <a:lnTo>
                    <a:pt x="1038886" y="4604"/>
                  </a:lnTo>
                  <a:lnTo>
                    <a:pt x="1107536" y="2065"/>
                  </a:lnTo>
                  <a:lnTo>
                    <a:pt x="1177327" y="520"/>
                  </a:lnTo>
                  <a:lnTo>
                    <a:pt x="1248156" y="0"/>
                  </a:lnTo>
                  <a:lnTo>
                    <a:pt x="1318985" y="520"/>
                  </a:lnTo>
                  <a:lnTo>
                    <a:pt x="1388778" y="2065"/>
                  </a:lnTo>
                  <a:lnTo>
                    <a:pt x="1457428" y="4604"/>
                  </a:lnTo>
                  <a:lnTo>
                    <a:pt x="1524831" y="8112"/>
                  </a:lnTo>
                  <a:lnTo>
                    <a:pt x="1590881" y="12559"/>
                  </a:lnTo>
                  <a:lnTo>
                    <a:pt x="1655473" y="17919"/>
                  </a:lnTo>
                  <a:lnTo>
                    <a:pt x="1718501" y="24164"/>
                  </a:lnTo>
                  <a:lnTo>
                    <a:pt x="1779861" y="31265"/>
                  </a:lnTo>
                  <a:lnTo>
                    <a:pt x="1839446" y="39195"/>
                  </a:lnTo>
                  <a:lnTo>
                    <a:pt x="1897152" y="47927"/>
                  </a:lnTo>
                  <a:lnTo>
                    <a:pt x="1952872" y="57432"/>
                  </a:lnTo>
                  <a:lnTo>
                    <a:pt x="2006503" y="67684"/>
                  </a:lnTo>
                  <a:lnTo>
                    <a:pt x="2057937" y="78653"/>
                  </a:lnTo>
                  <a:lnTo>
                    <a:pt x="2107071" y="90312"/>
                  </a:lnTo>
                  <a:lnTo>
                    <a:pt x="2153798" y="102635"/>
                  </a:lnTo>
                  <a:lnTo>
                    <a:pt x="2198014" y="115592"/>
                  </a:lnTo>
                  <a:lnTo>
                    <a:pt x="2239612" y="129156"/>
                  </a:lnTo>
                  <a:lnTo>
                    <a:pt x="2278488" y="143300"/>
                  </a:lnTo>
                  <a:lnTo>
                    <a:pt x="2314536" y="157995"/>
                  </a:lnTo>
                  <a:lnTo>
                    <a:pt x="2377728" y="188929"/>
                  </a:lnTo>
                  <a:lnTo>
                    <a:pt x="2428344" y="221737"/>
                  </a:lnTo>
                  <a:lnTo>
                    <a:pt x="2465542" y="256197"/>
                  </a:lnTo>
                  <a:lnTo>
                    <a:pt x="2488479" y="292086"/>
                  </a:lnTo>
                  <a:lnTo>
                    <a:pt x="2496312" y="329183"/>
                  </a:lnTo>
                  <a:lnTo>
                    <a:pt x="2494336" y="347869"/>
                  </a:lnTo>
                  <a:lnTo>
                    <a:pt x="2478846" y="384390"/>
                  </a:lnTo>
                  <a:lnTo>
                    <a:pt x="2448673" y="419592"/>
                  </a:lnTo>
                  <a:lnTo>
                    <a:pt x="2404660" y="453254"/>
                  </a:lnTo>
                  <a:lnTo>
                    <a:pt x="2347651" y="485153"/>
                  </a:lnTo>
                  <a:lnTo>
                    <a:pt x="2278488" y="515067"/>
                  </a:lnTo>
                  <a:lnTo>
                    <a:pt x="2239612" y="529211"/>
                  </a:lnTo>
                  <a:lnTo>
                    <a:pt x="2198014" y="542775"/>
                  </a:lnTo>
                  <a:lnTo>
                    <a:pt x="2153798" y="555732"/>
                  </a:lnTo>
                  <a:lnTo>
                    <a:pt x="2107071" y="568055"/>
                  </a:lnTo>
                  <a:lnTo>
                    <a:pt x="2057937" y="579714"/>
                  </a:lnTo>
                  <a:lnTo>
                    <a:pt x="2006503" y="590683"/>
                  </a:lnTo>
                  <a:lnTo>
                    <a:pt x="1952872" y="600935"/>
                  </a:lnTo>
                  <a:lnTo>
                    <a:pt x="1897152" y="610440"/>
                  </a:lnTo>
                  <a:lnTo>
                    <a:pt x="1839446" y="619172"/>
                  </a:lnTo>
                  <a:lnTo>
                    <a:pt x="1779861" y="627102"/>
                  </a:lnTo>
                  <a:lnTo>
                    <a:pt x="1718501" y="634203"/>
                  </a:lnTo>
                  <a:lnTo>
                    <a:pt x="1655473" y="640448"/>
                  </a:lnTo>
                  <a:lnTo>
                    <a:pt x="1590881" y="645808"/>
                  </a:lnTo>
                  <a:lnTo>
                    <a:pt x="1524831" y="650255"/>
                  </a:lnTo>
                  <a:lnTo>
                    <a:pt x="1457428" y="653763"/>
                  </a:lnTo>
                  <a:lnTo>
                    <a:pt x="1388778" y="656302"/>
                  </a:lnTo>
                  <a:lnTo>
                    <a:pt x="1318985" y="657847"/>
                  </a:lnTo>
                  <a:lnTo>
                    <a:pt x="1248156" y="658367"/>
                  </a:lnTo>
                  <a:lnTo>
                    <a:pt x="1177327" y="657847"/>
                  </a:lnTo>
                  <a:lnTo>
                    <a:pt x="1107536" y="656302"/>
                  </a:lnTo>
                  <a:lnTo>
                    <a:pt x="1038886" y="653763"/>
                  </a:lnTo>
                  <a:lnTo>
                    <a:pt x="971484" y="650255"/>
                  </a:lnTo>
                  <a:lnTo>
                    <a:pt x="905434" y="645808"/>
                  </a:lnTo>
                  <a:lnTo>
                    <a:pt x="840843" y="640448"/>
                  </a:lnTo>
                  <a:lnTo>
                    <a:pt x="777815" y="634203"/>
                  </a:lnTo>
                  <a:lnTo>
                    <a:pt x="716456" y="627102"/>
                  </a:lnTo>
                  <a:lnTo>
                    <a:pt x="656870" y="619172"/>
                  </a:lnTo>
                  <a:lnTo>
                    <a:pt x="599165" y="610440"/>
                  </a:lnTo>
                  <a:lnTo>
                    <a:pt x="543444" y="600935"/>
                  </a:lnTo>
                  <a:lnTo>
                    <a:pt x="489814" y="590683"/>
                  </a:lnTo>
                  <a:lnTo>
                    <a:pt x="438379" y="579714"/>
                  </a:lnTo>
                  <a:lnTo>
                    <a:pt x="389245" y="568055"/>
                  </a:lnTo>
                  <a:lnTo>
                    <a:pt x="342517" y="555732"/>
                  </a:lnTo>
                  <a:lnTo>
                    <a:pt x="298301" y="542775"/>
                  </a:lnTo>
                  <a:lnTo>
                    <a:pt x="256703" y="529211"/>
                  </a:lnTo>
                  <a:lnTo>
                    <a:pt x="217826" y="515067"/>
                  </a:lnTo>
                  <a:lnTo>
                    <a:pt x="181778" y="500372"/>
                  </a:lnTo>
                  <a:lnTo>
                    <a:pt x="118585" y="469438"/>
                  </a:lnTo>
                  <a:lnTo>
                    <a:pt x="67968" y="436630"/>
                  </a:lnTo>
                  <a:lnTo>
                    <a:pt x="30770" y="402170"/>
                  </a:lnTo>
                  <a:lnTo>
                    <a:pt x="7833" y="366281"/>
                  </a:lnTo>
                  <a:lnTo>
                    <a:pt x="0" y="329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8883" y="82042"/>
            <a:ext cx="1557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C000"/>
                </a:solidFill>
                <a:latin typeface="Arial Black"/>
                <a:cs typeface="Arial Black"/>
              </a:rPr>
              <a:t>2</a:t>
            </a:r>
            <a:r>
              <a:rPr sz="2000" dirty="0">
                <a:solidFill>
                  <a:srgbClr val="FFC000"/>
                </a:solidFill>
                <a:latin typeface="Arial Black"/>
                <a:cs typeface="Arial Black"/>
              </a:rPr>
              <a:t>nd</a:t>
            </a:r>
            <a:r>
              <a:rPr sz="2000" spc="-4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2800" spc="-55" dirty="0">
                <a:solidFill>
                  <a:srgbClr val="FFC000"/>
                </a:solidFill>
                <a:latin typeface="Arial Black"/>
                <a:cs typeface="Arial Black"/>
              </a:rPr>
              <a:t>Year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7977" y="11379"/>
            <a:ext cx="9492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45" dirty="0">
                <a:solidFill>
                  <a:srgbClr val="FFFF00"/>
                </a:solidFill>
                <a:latin typeface="Georgia"/>
                <a:cs typeface="Georgia"/>
              </a:rPr>
              <a:t>CCFUP</a:t>
            </a:r>
            <a:r>
              <a:rPr sz="3600" b="1" spc="-2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b="1" cap="small" spc="195" dirty="0">
                <a:solidFill>
                  <a:srgbClr val="FFFF00"/>
                </a:solidFill>
                <a:latin typeface="Georgia"/>
                <a:cs typeface="Georgia"/>
              </a:rPr>
              <a:t>for</a:t>
            </a:r>
            <a:r>
              <a:rPr sz="3600" b="1" spc="-1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FF00"/>
                </a:solidFill>
                <a:latin typeface="Georgia"/>
                <a:cs typeface="Georgia"/>
              </a:rPr>
              <a:t>B.</a:t>
            </a:r>
            <a:r>
              <a:rPr sz="3600" b="1" spc="-1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b="1" spc="200" dirty="0">
                <a:solidFill>
                  <a:srgbClr val="FFFF00"/>
                </a:solidFill>
                <a:latin typeface="Georgia"/>
                <a:cs typeface="Georgia"/>
              </a:rPr>
              <a:t>S</a:t>
            </a:r>
            <a:r>
              <a:rPr sz="3600" b="1" cap="small" spc="200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b="1" spc="200" dirty="0">
                <a:solidFill>
                  <a:srgbClr val="FFFF00"/>
                </a:solidFill>
                <a:latin typeface="Georgia"/>
                <a:cs typeface="Georgia"/>
              </a:rPr>
              <a:t>.</a:t>
            </a:r>
            <a:r>
              <a:rPr sz="3600" b="1" spc="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spc="-20" dirty="0">
                <a:solidFill>
                  <a:srgbClr val="FFFF00"/>
                </a:solidFill>
                <a:latin typeface="Georgia"/>
                <a:cs typeface="Georgia"/>
              </a:rPr>
              <a:t>(M</a:t>
            </a:r>
            <a:r>
              <a:rPr sz="2400" b="1" cap="small" spc="-20" dirty="0">
                <a:solidFill>
                  <a:srgbClr val="FFFF00"/>
                </a:solidFill>
                <a:latin typeface="Georgia"/>
                <a:cs typeface="Georgia"/>
              </a:rPr>
              <a:t>ath</a:t>
            </a:r>
            <a:r>
              <a:rPr sz="2400" b="1" spc="-20" dirty="0">
                <a:solidFill>
                  <a:srgbClr val="FFFF00"/>
                </a:solidFill>
                <a:latin typeface="Georgia"/>
                <a:cs typeface="Georgia"/>
              </a:rPr>
              <a:t>. </a:t>
            </a:r>
            <a:r>
              <a:rPr sz="2400" b="1" dirty="0">
                <a:solidFill>
                  <a:srgbClr val="FFFF00"/>
                </a:solidFill>
                <a:latin typeface="Georgia"/>
                <a:cs typeface="Georgia"/>
              </a:rPr>
              <a:t>&amp;</a:t>
            </a:r>
            <a:r>
              <a:rPr sz="2400" b="1" spc="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spc="60" dirty="0">
                <a:solidFill>
                  <a:srgbClr val="FFFF00"/>
                </a:solidFill>
                <a:latin typeface="Georgia"/>
                <a:cs typeface="Georgia"/>
              </a:rPr>
              <a:t>L</a:t>
            </a:r>
            <a:r>
              <a:rPr sz="2400" b="1" cap="small" spc="60" dirty="0">
                <a:solidFill>
                  <a:srgbClr val="FFFF00"/>
                </a:solidFill>
                <a:latin typeface="Georgia"/>
                <a:cs typeface="Georgia"/>
              </a:rPr>
              <a:t>ife</a:t>
            </a:r>
            <a:r>
              <a:rPr sz="2400" b="1" spc="-3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FF00"/>
                </a:solidFill>
                <a:latin typeface="Georgia"/>
                <a:cs typeface="Georgia"/>
              </a:rPr>
              <a:t>S</a:t>
            </a:r>
            <a:r>
              <a:rPr sz="2400" b="1" cap="small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2400" b="1" dirty="0">
                <a:solidFill>
                  <a:srgbClr val="FFFF00"/>
                </a:solidFill>
                <a:latin typeface="Georgia"/>
                <a:cs typeface="Georgia"/>
              </a:rPr>
              <a:t>.)</a:t>
            </a:r>
            <a:r>
              <a:rPr sz="2400" b="1" spc="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2800" b="1" cap="small" spc="160" dirty="0">
                <a:solidFill>
                  <a:srgbClr val="FFFF00"/>
                </a:solidFill>
                <a:latin typeface="Georgia"/>
                <a:cs typeface="Georgia"/>
              </a:rPr>
              <a:t>and</a:t>
            </a:r>
            <a:r>
              <a:rPr sz="2800" b="1" spc="22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FFFF00"/>
                </a:solidFill>
                <a:latin typeface="Georgia"/>
                <a:cs typeface="Georgia"/>
              </a:rPr>
              <a:t>B. </a:t>
            </a:r>
            <a:r>
              <a:rPr sz="3600" b="1" spc="5" dirty="0">
                <a:solidFill>
                  <a:srgbClr val="FFFF00"/>
                </a:solidFill>
                <a:latin typeface="Georgia"/>
                <a:cs typeface="Georgia"/>
              </a:rPr>
              <a:t>A.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714375"/>
            <a:ext cx="12204700" cy="6073775"/>
            <a:chOff x="-6350" y="714375"/>
            <a:chExt cx="12204700" cy="6073775"/>
          </a:xfrm>
        </p:grpSpPr>
        <p:sp>
          <p:nvSpPr>
            <p:cNvPr id="5" name="object 5"/>
            <p:cNvSpPr/>
            <p:nvPr/>
          </p:nvSpPr>
          <p:spPr>
            <a:xfrm>
              <a:off x="0" y="720686"/>
              <a:ext cx="3373120" cy="862330"/>
            </a:xfrm>
            <a:custGeom>
              <a:avLst/>
              <a:gdLst/>
              <a:ahLst/>
              <a:cxnLst/>
              <a:rect l="l" t="t" r="r" b="b"/>
              <a:pathLst>
                <a:path w="3373120" h="862330">
                  <a:moveTo>
                    <a:pt x="3372840" y="0"/>
                  </a:moveTo>
                  <a:lnTo>
                    <a:pt x="855573" y="0"/>
                  </a:lnTo>
                  <a:lnTo>
                    <a:pt x="0" y="0"/>
                  </a:lnTo>
                  <a:lnTo>
                    <a:pt x="0" y="861860"/>
                  </a:lnTo>
                  <a:lnTo>
                    <a:pt x="855573" y="861860"/>
                  </a:lnTo>
                  <a:lnTo>
                    <a:pt x="3372840" y="861860"/>
                  </a:lnTo>
                  <a:lnTo>
                    <a:pt x="337284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2739" y="720686"/>
              <a:ext cx="2923540" cy="862330"/>
            </a:xfrm>
            <a:custGeom>
              <a:avLst/>
              <a:gdLst/>
              <a:ahLst/>
              <a:cxnLst/>
              <a:rect l="l" t="t" r="r" b="b"/>
              <a:pathLst>
                <a:path w="2923540" h="862330">
                  <a:moveTo>
                    <a:pt x="2923032" y="0"/>
                  </a:moveTo>
                  <a:lnTo>
                    <a:pt x="0" y="0"/>
                  </a:lnTo>
                  <a:lnTo>
                    <a:pt x="0" y="861860"/>
                  </a:lnTo>
                  <a:lnTo>
                    <a:pt x="2923032" y="861860"/>
                  </a:lnTo>
                  <a:lnTo>
                    <a:pt x="2923032" y="0"/>
                  </a:lnTo>
                  <a:close/>
                </a:path>
              </a:pathLst>
            </a:custGeom>
            <a:solidFill>
              <a:srgbClr val="FFE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95897" y="720686"/>
              <a:ext cx="1978660" cy="862330"/>
            </a:xfrm>
            <a:custGeom>
              <a:avLst/>
              <a:gdLst/>
              <a:ahLst/>
              <a:cxnLst/>
              <a:rect l="l" t="t" r="r" b="b"/>
              <a:pathLst>
                <a:path w="1978659" h="862330">
                  <a:moveTo>
                    <a:pt x="1978659" y="0"/>
                  </a:moveTo>
                  <a:lnTo>
                    <a:pt x="0" y="0"/>
                  </a:lnTo>
                  <a:lnTo>
                    <a:pt x="0" y="861860"/>
                  </a:lnTo>
                  <a:lnTo>
                    <a:pt x="1978659" y="861860"/>
                  </a:lnTo>
                  <a:lnTo>
                    <a:pt x="1978659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4557" y="720686"/>
              <a:ext cx="2129155" cy="862330"/>
            </a:xfrm>
            <a:custGeom>
              <a:avLst/>
              <a:gdLst/>
              <a:ahLst/>
              <a:cxnLst/>
              <a:rect l="l" t="t" r="r" b="b"/>
              <a:pathLst>
                <a:path w="2129154" h="862330">
                  <a:moveTo>
                    <a:pt x="2128647" y="0"/>
                  </a:moveTo>
                  <a:lnTo>
                    <a:pt x="0" y="0"/>
                  </a:lnTo>
                  <a:lnTo>
                    <a:pt x="0" y="861860"/>
                  </a:lnTo>
                  <a:lnTo>
                    <a:pt x="2128647" y="861860"/>
                  </a:lnTo>
                  <a:lnTo>
                    <a:pt x="2128647" y="0"/>
                  </a:lnTo>
                  <a:close/>
                </a:path>
              </a:pathLst>
            </a:custGeom>
            <a:solidFill>
              <a:srgbClr val="EFF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03205" y="720686"/>
              <a:ext cx="1788795" cy="862330"/>
            </a:xfrm>
            <a:custGeom>
              <a:avLst/>
              <a:gdLst/>
              <a:ahLst/>
              <a:cxnLst/>
              <a:rect l="l" t="t" r="r" b="b"/>
              <a:pathLst>
                <a:path w="1788795" h="862330">
                  <a:moveTo>
                    <a:pt x="1788795" y="0"/>
                  </a:moveTo>
                  <a:lnTo>
                    <a:pt x="0" y="0"/>
                  </a:lnTo>
                  <a:lnTo>
                    <a:pt x="0" y="861860"/>
                  </a:lnTo>
                  <a:lnTo>
                    <a:pt x="1788795" y="861860"/>
                  </a:lnTo>
                  <a:lnTo>
                    <a:pt x="1788795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582521"/>
              <a:ext cx="3373120" cy="2122170"/>
            </a:xfrm>
            <a:custGeom>
              <a:avLst/>
              <a:gdLst/>
              <a:ahLst/>
              <a:cxnLst/>
              <a:rect l="l" t="t" r="r" b="b"/>
              <a:pathLst>
                <a:path w="3373120" h="2122170">
                  <a:moveTo>
                    <a:pt x="3372840" y="0"/>
                  </a:moveTo>
                  <a:lnTo>
                    <a:pt x="855573" y="0"/>
                  </a:lnTo>
                  <a:lnTo>
                    <a:pt x="0" y="25"/>
                  </a:lnTo>
                  <a:lnTo>
                    <a:pt x="0" y="2121560"/>
                  </a:lnTo>
                  <a:lnTo>
                    <a:pt x="855573" y="2121560"/>
                  </a:lnTo>
                  <a:lnTo>
                    <a:pt x="855573" y="696112"/>
                  </a:lnTo>
                  <a:lnTo>
                    <a:pt x="3372840" y="696112"/>
                  </a:lnTo>
                  <a:lnTo>
                    <a:pt x="337284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72739" y="1582547"/>
              <a:ext cx="2923540" cy="2121535"/>
            </a:xfrm>
            <a:custGeom>
              <a:avLst/>
              <a:gdLst/>
              <a:ahLst/>
              <a:cxnLst/>
              <a:rect l="l" t="t" r="r" b="b"/>
              <a:pathLst>
                <a:path w="2923540" h="2121535">
                  <a:moveTo>
                    <a:pt x="2923032" y="0"/>
                  </a:moveTo>
                  <a:lnTo>
                    <a:pt x="0" y="0"/>
                  </a:lnTo>
                  <a:lnTo>
                    <a:pt x="0" y="2121535"/>
                  </a:lnTo>
                  <a:lnTo>
                    <a:pt x="2923032" y="2121535"/>
                  </a:lnTo>
                  <a:lnTo>
                    <a:pt x="2923032" y="0"/>
                  </a:lnTo>
                  <a:close/>
                </a:path>
              </a:pathLst>
            </a:custGeom>
            <a:solidFill>
              <a:srgbClr val="FFE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95897" y="1582547"/>
              <a:ext cx="1978660" cy="2121535"/>
            </a:xfrm>
            <a:custGeom>
              <a:avLst/>
              <a:gdLst/>
              <a:ahLst/>
              <a:cxnLst/>
              <a:rect l="l" t="t" r="r" b="b"/>
              <a:pathLst>
                <a:path w="1978659" h="2121535">
                  <a:moveTo>
                    <a:pt x="1978659" y="0"/>
                  </a:moveTo>
                  <a:lnTo>
                    <a:pt x="0" y="0"/>
                  </a:lnTo>
                  <a:lnTo>
                    <a:pt x="0" y="2121535"/>
                  </a:lnTo>
                  <a:lnTo>
                    <a:pt x="1978659" y="2121535"/>
                  </a:lnTo>
                  <a:lnTo>
                    <a:pt x="1978659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4557" y="1582547"/>
              <a:ext cx="2129155" cy="2121535"/>
            </a:xfrm>
            <a:custGeom>
              <a:avLst/>
              <a:gdLst/>
              <a:ahLst/>
              <a:cxnLst/>
              <a:rect l="l" t="t" r="r" b="b"/>
              <a:pathLst>
                <a:path w="2129154" h="2121535">
                  <a:moveTo>
                    <a:pt x="2128647" y="0"/>
                  </a:moveTo>
                  <a:lnTo>
                    <a:pt x="0" y="0"/>
                  </a:lnTo>
                  <a:lnTo>
                    <a:pt x="0" y="2121535"/>
                  </a:lnTo>
                  <a:lnTo>
                    <a:pt x="2128647" y="2121535"/>
                  </a:lnTo>
                  <a:lnTo>
                    <a:pt x="2128647" y="0"/>
                  </a:lnTo>
                  <a:close/>
                </a:path>
              </a:pathLst>
            </a:custGeom>
            <a:solidFill>
              <a:srgbClr val="EFF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582546"/>
              <a:ext cx="12192000" cy="4006215"/>
            </a:xfrm>
            <a:custGeom>
              <a:avLst/>
              <a:gdLst/>
              <a:ahLst/>
              <a:cxnLst/>
              <a:rect l="l" t="t" r="r" b="b"/>
              <a:pathLst>
                <a:path w="12192000" h="4006215">
                  <a:moveTo>
                    <a:pt x="3372840" y="696188"/>
                  </a:moveTo>
                  <a:lnTo>
                    <a:pt x="855573" y="696188"/>
                  </a:lnTo>
                  <a:lnTo>
                    <a:pt x="855573" y="1392275"/>
                  </a:lnTo>
                  <a:lnTo>
                    <a:pt x="855573" y="2121497"/>
                  </a:lnTo>
                  <a:lnTo>
                    <a:pt x="0" y="2121497"/>
                  </a:lnTo>
                  <a:lnTo>
                    <a:pt x="0" y="4005923"/>
                  </a:lnTo>
                  <a:lnTo>
                    <a:pt x="855573" y="4005923"/>
                  </a:lnTo>
                  <a:lnTo>
                    <a:pt x="855573" y="2717673"/>
                  </a:lnTo>
                  <a:lnTo>
                    <a:pt x="3372840" y="2717673"/>
                  </a:lnTo>
                  <a:lnTo>
                    <a:pt x="3372840" y="2121535"/>
                  </a:lnTo>
                  <a:lnTo>
                    <a:pt x="3372840" y="1392301"/>
                  </a:lnTo>
                  <a:lnTo>
                    <a:pt x="3372840" y="696188"/>
                  </a:lnTo>
                  <a:close/>
                </a:path>
                <a:path w="12192000" h="4006215">
                  <a:moveTo>
                    <a:pt x="12192000" y="0"/>
                  </a:moveTo>
                  <a:lnTo>
                    <a:pt x="10403205" y="0"/>
                  </a:lnTo>
                  <a:lnTo>
                    <a:pt x="10403205" y="2121535"/>
                  </a:lnTo>
                  <a:lnTo>
                    <a:pt x="12192000" y="212153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72739" y="3704043"/>
              <a:ext cx="2923540" cy="1884680"/>
            </a:xfrm>
            <a:custGeom>
              <a:avLst/>
              <a:gdLst/>
              <a:ahLst/>
              <a:cxnLst/>
              <a:rect l="l" t="t" r="r" b="b"/>
              <a:pathLst>
                <a:path w="2923540" h="1884679">
                  <a:moveTo>
                    <a:pt x="2923032" y="0"/>
                  </a:moveTo>
                  <a:lnTo>
                    <a:pt x="0" y="0"/>
                  </a:lnTo>
                  <a:lnTo>
                    <a:pt x="0" y="1884425"/>
                  </a:lnTo>
                  <a:lnTo>
                    <a:pt x="2923032" y="1884425"/>
                  </a:lnTo>
                  <a:lnTo>
                    <a:pt x="2923032" y="0"/>
                  </a:lnTo>
                  <a:close/>
                </a:path>
              </a:pathLst>
            </a:custGeom>
            <a:solidFill>
              <a:srgbClr val="FFE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95897" y="3704043"/>
              <a:ext cx="1978660" cy="1884680"/>
            </a:xfrm>
            <a:custGeom>
              <a:avLst/>
              <a:gdLst/>
              <a:ahLst/>
              <a:cxnLst/>
              <a:rect l="l" t="t" r="r" b="b"/>
              <a:pathLst>
                <a:path w="1978659" h="1884679">
                  <a:moveTo>
                    <a:pt x="1978659" y="0"/>
                  </a:moveTo>
                  <a:lnTo>
                    <a:pt x="0" y="0"/>
                  </a:lnTo>
                  <a:lnTo>
                    <a:pt x="0" y="1884425"/>
                  </a:lnTo>
                  <a:lnTo>
                    <a:pt x="1978659" y="1884425"/>
                  </a:lnTo>
                  <a:lnTo>
                    <a:pt x="1978659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4557" y="3704043"/>
              <a:ext cx="2129155" cy="1884680"/>
            </a:xfrm>
            <a:custGeom>
              <a:avLst/>
              <a:gdLst/>
              <a:ahLst/>
              <a:cxnLst/>
              <a:rect l="l" t="t" r="r" b="b"/>
              <a:pathLst>
                <a:path w="2129154" h="1884679">
                  <a:moveTo>
                    <a:pt x="2128647" y="0"/>
                  </a:moveTo>
                  <a:lnTo>
                    <a:pt x="0" y="0"/>
                  </a:lnTo>
                  <a:lnTo>
                    <a:pt x="0" y="1884425"/>
                  </a:lnTo>
                  <a:lnTo>
                    <a:pt x="2128647" y="1884425"/>
                  </a:lnTo>
                  <a:lnTo>
                    <a:pt x="2128647" y="0"/>
                  </a:lnTo>
                  <a:close/>
                </a:path>
              </a:pathLst>
            </a:custGeom>
            <a:solidFill>
              <a:srgbClr val="EFF8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55573" y="3704043"/>
              <a:ext cx="11336655" cy="1884680"/>
            </a:xfrm>
            <a:custGeom>
              <a:avLst/>
              <a:gdLst/>
              <a:ahLst/>
              <a:cxnLst/>
              <a:rect l="l" t="t" r="r" b="b"/>
              <a:pathLst>
                <a:path w="11336655" h="1884679">
                  <a:moveTo>
                    <a:pt x="2517267" y="1292288"/>
                  </a:moveTo>
                  <a:lnTo>
                    <a:pt x="0" y="1292288"/>
                  </a:lnTo>
                  <a:lnTo>
                    <a:pt x="0" y="1884426"/>
                  </a:lnTo>
                  <a:lnTo>
                    <a:pt x="2517267" y="1884426"/>
                  </a:lnTo>
                  <a:lnTo>
                    <a:pt x="2517267" y="1292288"/>
                  </a:lnTo>
                  <a:close/>
                </a:path>
                <a:path w="11336655" h="1884679">
                  <a:moveTo>
                    <a:pt x="2517267" y="596150"/>
                  </a:moveTo>
                  <a:lnTo>
                    <a:pt x="0" y="596150"/>
                  </a:lnTo>
                  <a:lnTo>
                    <a:pt x="0" y="1292263"/>
                  </a:lnTo>
                  <a:lnTo>
                    <a:pt x="2517267" y="1292263"/>
                  </a:lnTo>
                  <a:lnTo>
                    <a:pt x="2517267" y="596150"/>
                  </a:lnTo>
                  <a:close/>
                </a:path>
                <a:path w="11336655" h="1884679">
                  <a:moveTo>
                    <a:pt x="11336426" y="0"/>
                  </a:moveTo>
                  <a:lnTo>
                    <a:pt x="9547631" y="0"/>
                  </a:lnTo>
                  <a:lnTo>
                    <a:pt x="9547631" y="1884426"/>
                  </a:lnTo>
                  <a:lnTo>
                    <a:pt x="11336426" y="1884426"/>
                  </a:lnTo>
                  <a:lnTo>
                    <a:pt x="11336426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5588469"/>
              <a:ext cx="12192000" cy="1193800"/>
            </a:xfrm>
            <a:custGeom>
              <a:avLst/>
              <a:gdLst/>
              <a:ahLst/>
              <a:cxnLst/>
              <a:rect l="l" t="t" r="r" b="b"/>
              <a:pathLst>
                <a:path w="12192000" h="1193800">
                  <a:moveTo>
                    <a:pt x="12192000" y="0"/>
                  </a:moveTo>
                  <a:lnTo>
                    <a:pt x="10403205" y="0"/>
                  </a:lnTo>
                  <a:lnTo>
                    <a:pt x="0" y="0"/>
                  </a:lnTo>
                  <a:lnTo>
                    <a:pt x="0" y="1193342"/>
                  </a:lnTo>
                  <a:lnTo>
                    <a:pt x="10403205" y="1193342"/>
                  </a:lnTo>
                  <a:lnTo>
                    <a:pt x="12192000" y="119334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9FD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5573" y="714375"/>
              <a:ext cx="9547860" cy="6073775"/>
            </a:xfrm>
            <a:custGeom>
              <a:avLst/>
              <a:gdLst/>
              <a:ahLst/>
              <a:cxnLst/>
              <a:rect l="l" t="t" r="r" b="b"/>
              <a:pathLst>
                <a:path w="9547860" h="6073775">
                  <a:moveTo>
                    <a:pt x="0" y="0"/>
                  </a:moveTo>
                  <a:lnTo>
                    <a:pt x="0" y="4880444"/>
                  </a:lnTo>
                </a:path>
                <a:path w="9547860" h="6073775">
                  <a:moveTo>
                    <a:pt x="2517165" y="0"/>
                  </a:moveTo>
                  <a:lnTo>
                    <a:pt x="2517165" y="4880444"/>
                  </a:lnTo>
                </a:path>
                <a:path w="9547860" h="6073775">
                  <a:moveTo>
                    <a:pt x="5440324" y="0"/>
                  </a:moveTo>
                  <a:lnTo>
                    <a:pt x="5440324" y="4880444"/>
                  </a:lnTo>
                </a:path>
                <a:path w="9547860" h="6073775">
                  <a:moveTo>
                    <a:pt x="7418984" y="0"/>
                  </a:moveTo>
                  <a:lnTo>
                    <a:pt x="7418984" y="4880444"/>
                  </a:lnTo>
                </a:path>
                <a:path w="9547860" h="6073775">
                  <a:moveTo>
                    <a:pt x="9547631" y="0"/>
                  </a:moveTo>
                  <a:lnTo>
                    <a:pt x="9547631" y="60737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576197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9223" y="2278633"/>
              <a:ext cx="2530475" cy="696595"/>
            </a:xfrm>
            <a:custGeom>
              <a:avLst/>
              <a:gdLst/>
              <a:ahLst/>
              <a:cxnLst/>
              <a:rect l="l" t="t" r="r" b="b"/>
              <a:pathLst>
                <a:path w="2530475" h="696594">
                  <a:moveTo>
                    <a:pt x="0" y="0"/>
                  </a:moveTo>
                  <a:lnTo>
                    <a:pt x="2529865" y="0"/>
                  </a:lnTo>
                </a:path>
                <a:path w="2530475" h="696594">
                  <a:moveTo>
                    <a:pt x="0" y="696213"/>
                  </a:moveTo>
                  <a:lnTo>
                    <a:pt x="2529865" y="69621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3697732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0"/>
                  </a:move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9223" y="4300220"/>
              <a:ext cx="2530475" cy="696595"/>
            </a:xfrm>
            <a:custGeom>
              <a:avLst/>
              <a:gdLst/>
              <a:ahLst/>
              <a:cxnLst/>
              <a:rect l="l" t="t" r="r" b="b"/>
              <a:pathLst>
                <a:path w="2530475" h="696595">
                  <a:moveTo>
                    <a:pt x="0" y="0"/>
                  </a:moveTo>
                  <a:lnTo>
                    <a:pt x="2529865" y="0"/>
                  </a:lnTo>
                </a:path>
                <a:path w="2530475" h="696595">
                  <a:moveTo>
                    <a:pt x="0" y="696086"/>
                  </a:moveTo>
                  <a:lnTo>
                    <a:pt x="2529865" y="69608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5582119"/>
              <a:ext cx="12192000" cy="12700"/>
            </a:xfrm>
            <a:custGeom>
              <a:avLst/>
              <a:gdLst/>
              <a:ahLst/>
              <a:cxnLst/>
              <a:rect l="l" t="t" r="r" b="b"/>
              <a:pathLst>
                <a:path w="12192000" h="12700">
                  <a:moveTo>
                    <a:pt x="0" y="0"/>
                  </a:moveTo>
                  <a:lnTo>
                    <a:pt x="0" y="12699"/>
                  </a:lnTo>
                  <a:lnTo>
                    <a:pt x="12192000" y="12699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714375"/>
              <a:ext cx="12192000" cy="6073775"/>
            </a:xfrm>
            <a:custGeom>
              <a:avLst/>
              <a:gdLst/>
              <a:ahLst/>
              <a:cxnLst/>
              <a:rect l="l" t="t" r="r" b="b"/>
              <a:pathLst>
                <a:path w="12192000" h="6073775">
                  <a:moveTo>
                    <a:pt x="0" y="0"/>
                  </a:moveTo>
                  <a:lnTo>
                    <a:pt x="0" y="6073780"/>
                  </a:lnTo>
                </a:path>
                <a:path w="12192000" h="6073775">
                  <a:moveTo>
                    <a:pt x="12192000" y="0"/>
                  </a:moveTo>
                  <a:lnTo>
                    <a:pt x="12192000" y="60737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714374"/>
              <a:ext cx="12192000" cy="6074410"/>
            </a:xfrm>
            <a:custGeom>
              <a:avLst/>
              <a:gdLst/>
              <a:ahLst/>
              <a:cxnLst/>
              <a:rect l="l" t="t" r="r" b="b"/>
              <a:pathLst>
                <a:path w="12192000" h="6074409">
                  <a:moveTo>
                    <a:pt x="12192000" y="6061087"/>
                  </a:moveTo>
                  <a:lnTo>
                    <a:pt x="0" y="6061087"/>
                  </a:lnTo>
                  <a:lnTo>
                    <a:pt x="0" y="6073787"/>
                  </a:lnTo>
                  <a:lnTo>
                    <a:pt x="12192000" y="6073787"/>
                  </a:lnTo>
                  <a:lnTo>
                    <a:pt x="12192000" y="6061087"/>
                  </a:lnTo>
                  <a:close/>
                </a:path>
                <a:path w="12192000" h="6074409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9667" y="896569"/>
            <a:ext cx="79438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20" dirty="0">
                <a:latin typeface="Times New Roman"/>
                <a:cs typeface="Times New Roman"/>
              </a:rPr>
              <a:t>Sem.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82013" y="706069"/>
            <a:ext cx="1462405" cy="851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900" b="1" spc="-10" dirty="0">
                <a:latin typeface="Times New Roman"/>
                <a:cs typeface="Times New Roman"/>
              </a:rPr>
              <a:t>DSC(4C)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500" b="1" spc="-10" dirty="0">
                <a:latin typeface="Times New Roman"/>
                <a:cs typeface="Times New Roman"/>
              </a:rPr>
              <a:t>A/B/C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29710" y="896569"/>
            <a:ext cx="260985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latin typeface="Times New Roman"/>
                <a:cs typeface="Times New Roman"/>
              </a:rPr>
              <a:t>DSE</a:t>
            </a:r>
            <a:r>
              <a:rPr sz="2900" b="1" spc="-8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Calibri"/>
                <a:cs typeface="Calibri"/>
              </a:rPr>
              <a:t>Or</a:t>
            </a:r>
            <a:r>
              <a:rPr sz="2900" b="1" spc="-15" dirty="0">
                <a:latin typeface="Calibri"/>
                <a:cs typeface="Calibri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GE</a:t>
            </a:r>
            <a:r>
              <a:rPr sz="2900" b="1" spc="-10" dirty="0">
                <a:latin typeface="Times New Roman"/>
                <a:cs typeface="Times New Roman"/>
              </a:rPr>
              <a:t> 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68617" y="863041"/>
            <a:ext cx="163322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imes New Roman"/>
                <a:cs typeface="Times New Roman"/>
              </a:rPr>
              <a:t>SEC(2C)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396731" y="713689"/>
            <a:ext cx="1885950" cy="843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460"/>
              </a:lnSpc>
              <a:spcBef>
                <a:spcPts val="105"/>
              </a:spcBef>
            </a:pPr>
            <a:r>
              <a:rPr sz="2900" b="1" spc="-25" dirty="0">
                <a:latin typeface="Times New Roman"/>
                <a:cs typeface="Times New Roman"/>
              </a:rPr>
              <a:t>VAC/Intern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ts val="2980"/>
              </a:lnSpc>
            </a:pPr>
            <a:r>
              <a:rPr sz="2500" b="1" spc="-20" dirty="0">
                <a:latin typeface="Times New Roman"/>
                <a:cs typeface="Times New Roman"/>
              </a:rPr>
              <a:t>(2C)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55300" y="863041"/>
            <a:ext cx="134620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imes New Roman"/>
                <a:cs typeface="Times New Roman"/>
              </a:rPr>
              <a:t>Credits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78204" y="1750009"/>
            <a:ext cx="227139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latin typeface="Times New Roman"/>
                <a:cs typeface="Times New Roman"/>
              </a:rPr>
              <a:t>DSC</a:t>
            </a:r>
            <a:r>
              <a:rPr sz="2900" b="1" spc="-17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A</a:t>
            </a:r>
            <a:r>
              <a:rPr sz="2900" b="1" spc="-16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5</a:t>
            </a:r>
            <a:r>
              <a:rPr sz="2900" b="1" spc="-1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-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35807" y="1954530"/>
            <a:ext cx="2689225" cy="13525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3420"/>
              </a:lnSpc>
              <a:spcBef>
                <a:spcPts val="265"/>
              </a:spcBef>
              <a:tabLst>
                <a:tab pos="892175" algn="l"/>
              </a:tabLst>
            </a:pPr>
            <a:r>
              <a:rPr sz="2900" b="1" spc="-20" dirty="0">
                <a:latin typeface="Times New Roman"/>
                <a:cs typeface="Times New Roman"/>
              </a:rPr>
              <a:t>DSE-</a:t>
            </a:r>
            <a:r>
              <a:rPr sz="2900" b="1" dirty="0">
                <a:latin typeface="Times New Roman"/>
                <a:cs typeface="Times New Roman"/>
              </a:rPr>
              <a:t>03</a:t>
            </a:r>
            <a:r>
              <a:rPr sz="2900" b="1" spc="1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of</a:t>
            </a:r>
            <a:r>
              <a:rPr sz="2900" b="1" spc="-165" dirty="0">
                <a:latin typeface="Times New Roman"/>
                <a:cs typeface="Times New Roman"/>
              </a:rPr>
              <a:t> </a:t>
            </a:r>
            <a:r>
              <a:rPr sz="2900" b="1" spc="-10" dirty="0">
                <a:latin typeface="Times New Roman"/>
                <a:cs typeface="Times New Roman"/>
              </a:rPr>
              <a:t>A/B/C 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r>
              <a:rPr sz="2900" b="1" dirty="0">
                <a:latin typeface="Times New Roman"/>
                <a:cs typeface="Times New Roman"/>
              </a:rPr>
              <a:t>	</a:t>
            </a:r>
            <a:r>
              <a:rPr sz="2900" b="1" spc="-25" dirty="0">
                <a:latin typeface="Times New Roman"/>
                <a:cs typeface="Times New Roman"/>
              </a:rPr>
              <a:t>Or</a:t>
            </a:r>
            <a:endParaRPr sz="2900">
              <a:latin typeface="Times New Roman"/>
              <a:cs typeface="Times New Roman"/>
            </a:endParaRPr>
          </a:p>
          <a:p>
            <a:pPr marR="85725" algn="ctr">
              <a:lnSpc>
                <a:spcPts val="3440"/>
              </a:lnSpc>
            </a:pPr>
            <a:r>
              <a:rPr sz="2900" b="1" spc="-10" dirty="0">
                <a:latin typeface="Times New Roman"/>
                <a:cs typeface="Times New Roman"/>
              </a:rPr>
              <a:t>GE-</a:t>
            </a:r>
            <a:r>
              <a:rPr sz="2900" b="1" dirty="0">
                <a:latin typeface="Times New Roman"/>
                <a:cs typeface="Times New Roman"/>
              </a:rPr>
              <a:t>05 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08750" y="1703070"/>
            <a:ext cx="1555115" cy="184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29"/>
              </a:lnSpc>
              <a:spcBef>
                <a:spcPts val="100"/>
              </a:spcBef>
            </a:pPr>
            <a:r>
              <a:rPr sz="3300" b="1" spc="-25" dirty="0">
                <a:latin typeface="Times New Roman"/>
                <a:cs typeface="Times New Roman"/>
              </a:rPr>
              <a:t>SEC-03</a:t>
            </a: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ts val="3450"/>
              </a:lnSpc>
            </a:pPr>
            <a:r>
              <a:rPr sz="2900" b="1" spc="-20" dirty="0">
                <a:latin typeface="Times New Roman"/>
                <a:cs typeface="Times New Roman"/>
              </a:rPr>
              <a:t>(2C)</a:t>
            </a:r>
            <a:endParaRPr sz="2900">
              <a:latin typeface="Times New Roman"/>
              <a:cs typeface="Times New Roman"/>
            </a:endParaRPr>
          </a:p>
          <a:p>
            <a:pPr marL="12065" marR="5080" algn="ctr">
              <a:lnSpc>
                <a:spcPts val="3400"/>
              </a:lnSpc>
              <a:spcBef>
                <a:spcPts val="260"/>
              </a:spcBef>
            </a:pPr>
            <a:r>
              <a:rPr sz="2900" b="1" dirty="0">
                <a:latin typeface="Cambria"/>
                <a:cs typeface="Cambria"/>
              </a:rPr>
              <a:t>From</a:t>
            </a:r>
            <a:r>
              <a:rPr sz="2900" b="1" spc="-120" dirty="0">
                <a:latin typeface="Cambria"/>
                <a:cs typeface="Cambria"/>
              </a:rPr>
              <a:t> </a:t>
            </a:r>
            <a:r>
              <a:rPr sz="2900" b="1" spc="-25" dirty="0">
                <a:latin typeface="Cambria"/>
                <a:cs typeface="Cambria"/>
              </a:rPr>
              <a:t>the </a:t>
            </a:r>
            <a:r>
              <a:rPr sz="2900" b="1" spc="-20" dirty="0">
                <a:latin typeface="Cambria"/>
                <a:cs typeface="Cambria"/>
              </a:rPr>
              <a:t>Pool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498840" y="1611629"/>
            <a:ext cx="1682114" cy="202692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501650" marR="124460" indent="-370840">
              <a:lnSpc>
                <a:spcPts val="3879"/>
              </a:lnSpc>
              <a:spcBef>
                <a:spcPts val="295"/>
              </a:spcBef>
            </a:pPr>
            <a:r>
              <a:rPr sz="3300" b="1" spc="-130" dirty="0">
                <a:latin typeface="Times New Roman"/>
                <a:cs typeface="Times New Roman"/>
              </a:rPr>
              <a:t>VAC-</a:t>
            </a:r>
            <a:r>
              <a:rPr sz="3300" b="1" spc="-25" dirty="0">
                <a:latin typeface="Times New Roman"/>
                <a:cs typeface="Times New Roman"/>
              </a:rPr>
              <a:t>03 </a:t>
            </a:r>
            <a:r>
              <a:rPr sz="3300" b="1" spc="-20" dirty="0">
                <a:latin typeface="Times New Roman"/>
                <a:cs typeface="Times New Roman"/>
              </a:rPr>
              <a:t>(2c)</a:t>
            </a:r>
            <a:endParaRPr sz="3300">
              <a:latin typeface="Times New Roman"/>
              <a:cs typeface="Times New Roman"/>
            </a:endParaRPr>
          </a:p>
          <a:p>
            <a:pPr marL="443865" marR="5080" indent="-431800">
              <a:lnSpc>
                <a:spcPts val="3879"/>
              </a:lnSpc>
              <a:spcBef>
                <a:spcPts val="140"/>
              </a:spcBef>
            </a:pPr>
            <a:r>
              <a:rPr sz="3300" b="1" dirty="0">
                <a:latin typeface="Times New Roman"/>
                <a:cs typeface="Times New Roman"/>
              </a:rPr>
              <a:t>From</a:t>
            </a:r>
            <a:r>
              <a:rPr sz="3300" b="1" spc="-110" dirty="0">
                <a:latin typeface="Times New Roman"/>
                <a:cs typeface="Times New Roman"/>
              </a:rPr>
              <a:t> </a:t>
            </a:r>
            <a:r>
              <a:rPr sz="3300" b="1" spc="-25" dirty="0">
                <a:latin typeface="Times New Roman"/>
                <a:cs typeface="Times New Roman"/>
              </a:rPr>
              <a:t>the </a:t>
            </a:r>
            <a:r>
              <a:rPr sz="3300" b="1" spc="-20" dirty="0">
                <a:latin typeface="Times New Roman"/>
                <a:cs typeface="Times New Roman"/>
              </a:rPr>
              <a:t>Pool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26343" y="2071573"/>
            <a:ext cx="1345565" cy="1094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700" b="1" spc="-25" dirty="0">
                <a:latin typeface="Times New Roman"/>
                <a:cs typeface="Times New Roman"/>
              </a:rPr>
              <a:t>20</a:t>
            </a: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300" b="1" spc="-10" dirty="0">
                <a:latin typeface="Times New Roman"/>
                <a:cs typeface="Times New Roman"/>
              </a:rPr>
              <a:t>Credits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6263" y="2446782"/>
            <a:ext cx="303212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85"/>
              </a:lnSpc>
              <a:tabLst>
                <a:tab pos="753745" algn="l"/>
              </a:tabLst>
            </a:pPr>
            <a:r>
              <a:rPr sz="4100" b="1" spc="-50" dirty="0">
                <a:latin typeface="Times New Roman"/>
                <a:cs typeface="Times New Roman"/>
              </a:rPr>
              <a:t>V</a:t>
            </a:r>
            <a:r>
              <a:rPr sz="4100" b="1" dirty="0">
                <a:latin typeface="Times New Roman"/>
                <a:cs typeface="Times New Roman"/>
              </a:rPr>
              <a:t>	</a:t>
            </a:r>
            <a:r>
              <a:rPr sz="2900" b="1" dirty="0">
                <a:latin typeface="Times New Roman"/>
                <a:cs typeface="Times New Roman"/>
              </a:rPr>
              <a:t>DSC</a:t>
            </a:r>
            <a:r>
              <a:rPr sz="2900" b="1" spc="-2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B</a:t>
            </a:r>
            <a:r>
              <a:rPr sz="2900" b="1" spc="-4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5</a:t>
            </a:r>
            <a:r>
              <a:rPr sz="2900" b="1" spc="-2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-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58392" y="3159632"/>
            <a:ext cx="231013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latin typeface="Times New Roman"/>
                <a:cs typeface="Times New Roman"/>
              </a:rPr>
              <a:t>DSC</a:t>
            </a:r>
            <a:r>
              <a:rPr sz="2900" b="1" spc="-2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C</a:t>
            </a:r>
            <a:r>
              <a:rPr sz="2900" b="1" spc="-2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5</a:t>
            </a:r>
            <a:r>
              <a:rPr sz="2900" b="1" spc="-3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-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5679" y="4291406"/>
            <a:ext cx="60579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b="1" spc="-25" dirty="0">
                <a:latin typeface="Times New Roman"/>
                <a:cs typeface="Times New Roman"/>
              </a:rPr>
              <a:t>VI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78204" y="3822013"/>
            <a:ext cx="227139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latin typeface="Times New Roman"/>
                <a:cs typeface="Times New Roman"/>
              </a:rPr>
              <a:t>DSC</a:t>
            </a:r>
            <a:r>
              <a:rPr sz="2900" b="1" spc="-17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A</a:t>
            </a:r>
            <a:r>
              <a:rPr sz="2900" b="1" spc="-16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6</a:t>
            </a:r>
            <a:r>
              <a:rPr sz="2900" b="1" spc="-1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-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91610" y="3957954"/>
            <a:ext cx="2687955" cy="13525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ctr">
              <a:lnSpc>
                <a:spcPts val="3420"/>
              </a:lnSpc>
              <a:spcBef>
                <a:spcPts val="265"/>
              </a:spcBef>
              <a:tabLst>
                <a:tab pos="1078230" algn="l"/>
              </a:tabLst>
            </a:pPr>
            <a:r>
              <a:rPr sz="2900" b="1" spc="-20" dirty="0">
                <a:latin typeface="Times New Roman"/>
                <a:cs typeface="Times New Roman"/>
              </a:rPr>
              <a:t>DSE-</a:t>
            </a:r>
            <a:r>
              <a:rPr sz="2900" b="1" dirty="0">
                <a:latin typeface="Times New Roman"/>
                <a:cs typeface="Times New Roman"/>
              </a:rPr>
              <a:t>04</a:t>
            </a:r>
            <a:r>
              <a:rPr sz="2900" b="1" spc="-1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of</a:t>
            </a:r>
            <a:r>
              <a:rPr sz="2900" b="1" spc="-160" dirty="0">
                <a:latin typeface="Times New Roman"/>
                <a:cs typeface="Times New Roman"/>
              </a:rPr>
              <a:t> </a:t>
            </a:r>
            <a:r>
              <a:rPr sz="2900" b="1" spc="-10" dirty="0">
                <a:latin typeface="Times New Roman"/>
                <a:cs typeface="Times New Roman"/>
              </a:rPr>
              <a:t>A/B/C 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r>
              <a:rPr sz="2900" b="1" dirty="0">
                <a:latin typeface="Times New Roman"/>
                <a:cs typeface="Times New Roman"/>
              </a:rPr>
              <a:t>	</a:t>
            </a:r>
            <a:r>
              <a:rPr sz="2900" b="1" spc="-25" dirty="0">
                <a:latin typeface="Times New Roman"/>
                <a:cs typeface="Times New Roman"/>
              </a:rPr>
              <a:t>Or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ts val="3440"/>
              </a:lnSpc>
            </a:pPr>
            <a:r>
              <a:rPr sz="2900" b="1" spc="-10" dirty="0">
                <a:latin typeface="Times New Roman"/>
                <a:cs typeface="Times New Roman"/>
              </a:rPr>
              <a:t>GE-</a:t>
            </a:r>
            <a:r>
              <a:rPr sz="2900" b="1" dirty="0">
                <a:latin typeface="Times New Roman"/>
                <a:cs typeface="Times New Roman"/>
              </a:rPr>
              <a:t>06 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08750" y="3706495"/>
            <a:ext cx="1555115" cy="184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29"/>
              </a:lnSpc>
              <a:spcBef>
                <a:spcPts val="100"/>
              </a:spcBef>
            </a:pPr>
            <a:r>
              <a:rPr sz="3300" b="1" spc="-25" dirty="0">
                <a:latin typeface="Times New Roman"/>
                <a:cs typeface="Times New Roman"/>
              </a:rPr>
              <a:t>SEC-04</a:t>
            </a: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ts val="3450"/>
              </a:lnSpc>
            </a:pPr>
            <a:r>
              <a:rPr sz="2900" b="1" spc="-20" dirty="0">
                <a:latin typeface="Times New Roman"/>
                <a:cs typeface="Times New Roman"/>
              </a:rPr>
              <a:t>(2C)</a:t>
            </a:r>
            <a:endParaRPr sz="2900">
              <a:latin typeface="Times New Roman"/>
              <a:cs typeface="Times New Roman"/>
            </a:endParaRPr>
          </a:p>
          <a:p>
            <a:pPr marL="12065" marR="5080" algn="ctr">
              <a:lnSpc>
                <a:spcPts val="3400"/>
              </a:lnSpc>
              <a:spcBef>
                <a:spcPts val="260"/>
              </a:spcBef>
            </a:pPr>
            <a:r>
              <a:rPr sz="2900" b="1" dirty="0">
                <a:latin typeface="Cambria"/>
                <a:cs typeface="Cambria"/>
              </a:rPr>
              <a:t>From</a:t>
            </a:r>
            <a:r>
              <a:rPr sz="2900" b="1" spc="-120" dirty="0">
                <a:latin typeface="Cambria"/>
                <a:cs typeface="Cambria"/>
              </a:rPr>
              <a:t> </a:t>
            </a:r>
            <a:r>
              <a:rPr sz="2900" b="1" spc="-25" dirty="0">
                <a:latin typeface="Cambria"/>
                <a:cs typeface="Cambria"/>
              </a:rPr>
              <a:t>the </a:t>
            </a:r>
            <a:r>
              <a:rPr sz="2900" b="1" spc="-20" dirty="0">
                <a:latin typeface="Cambria"/>
                <a:cs typeface="Cambria"/>
              </a:rPr>
              <a:t>Pool</a:t>
            </a:r>
            <a:endParaRPr sz="290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83016" y="4107002"/>
            <a:ext cx="1913889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marR="5080" indent="-54737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imes New Roman"/>
                <a:cs typeface="Times New Roman"/>
              </a:rPr>
              <a:t>Internship </a:t>
            </a:r>
            <a:r>
              <a:rPr sz="3300" b="1" spc="-20" dirty="0">
                <a:latin typeface="Times New Roman"/>
                <a:cs typeface="Times New Roman"/>
              </a:rPr>
              <a:t>(2C)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26343" y="4084142"/>
            <a:ext cx="1345565" cy="1085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415"/>
              </a:lnSpc>
              <a:spcBef>
                <a:spcPts val="95"/>
              </a:spcBef>
            </a:pPr>
            <a:r>
              <a:rPr sz="3700" b="1" spc="-25" dirty="0">
                <a:latin typeface="Times New Roman"/>
                <a:cs typeface="Times New Roman"/>
              </a:rPr>
              <a:t>20</a:t>
            </a: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ts val="3935"/>
              </a:lnSpc>
            </a:pPr>
            <a:r>
              <a:rPr sz="3300" b="1" spc="-10" dirty="0">
                <a:latin typeface="Times New Roman"/>
                <a:cs typeface="Times New Roman"/>
              </a:rPr>
              <a:t>Credits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67536" y="4468748"/>
            <a:ext cx="229044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latin typeface="Times New Roman"/>
                <a:cs typeface="Times New Roman"/>
              </a:rPr>
              <a:t>DSC</a:t>
            </a:r>
            <a:r>
              <a:rPr sz="2900" b="1" spc="-2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B</a:t>
            </a:r>
            <a:r>
              <a:rPr sz="2900" b="1" spc="-4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6</a:t>
            </a:r>
            <a:r>
              <a:rPr sz="2900" b="1" spc="-2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-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04112" y="5112461"/>
            <a:ext cx="221932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latin typeface="Times New Roman"/>
                <a:cs typeface="Times New Roman"/>
              </a:rPr>
              <a:t>DSC</a:t>
            </a:r>
            <a:r>
              <a:rPr sz="2900" b="1" spc="-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C</a:t>
            </a:r>
            <a:r>
              <a:rPr sz="2900" b="1" spc="-5" dirty="0">
                <a:latin typeface="Times New Roman"/>
                <a:cs typeface="Times New Roman"/>
              </a:rPr>
              <a:t> </a:t>
            </a:r>
            <a:r>
              <a:rPr sz="2900" b="1" spc="-10" dirty="0">
                <a:latin typeface="Times New Roman"/>
                <a:cs typeface="Times New Roman"/>
              </a:rPr>
              <a:t>6-</a:t>
            </a:r>
            <a:r>
              <a:rPr sz="2900" b="1" spc="-20" dirty="0">
                <a:latin typeface="Times New Roman"/>
                <a:cs typeface="Times New Roman"/>
              </a:rPr>
              <a:t>(4C)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49655" y="5594400"/>
            <a:ext cx="9303385" cy="1153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3840" marR="5080" indent="-1501775">
              <a:lnSpc>
                <a:spcPct val="100000"/>
              </a:lnSpc>
              <a:spcBef>
                <a:spcPts val="95"/>
              </a:spcBef>
            </a:pPr>
            <a:r>
              <a:rPr sz="3700" b="1" i="1" dirty="0">
                <a:latin typeface="Times New Roman"/>
                <a:cs typeface="Times New Roman"/>
              </a:rPr>
              <a:t>Students</a:t>
            </a:r>
            <a:r>
              <a:rPr sz="3700" b="1" i="1" spc="-30" dirty="0">
                <a:latin typeface="Times New Roman"/>
                <a:cs typeface="Times New Roman"/>
              </a:rPr>
              <a:t> </a:t>
            </a:r>
            <a:r>
              <a:rPr sz="3700" b="1" i="1" dirty="0">
                <a:latin typeface="Times New Roman"/>
                <a:cs typeface="Times New Roman"/>
              </a:rPr>
              <a:t>on</a:t>
            </a:r>
            <a:r>
              <a:rPr sz="3700" b="1" i="1" spc="-20" dirty="0">
                <a:latin typeface="Times New Roman"/>
                <a:cs typeface="Times New Roman"/>
              </a:rPr>
              <a:t> </a:t>
            </a:r>
            <a:r>
              <a:rPr sz="3700" b="1" i="1" dirty="0">
                <a:latin typeface="Times New Roman"/>
                <a:cs typeface="Times New Roman"/>
              </a:rPr>
              <a:t>exit</a:t>
            </a:r>
            <a:r>
              <a:rPr sz="3700" b="1" i="1" spc="-25" dirty="0">
                <a:latin typeface="Times New Roman"/>
                <a:cs typeface="Times New Roman"/>
              </a:rPr>
              <a:t> </a:t>
            </a:r>
            <a:r>
              <a:rPr sz="3700" b="1" i="1" spc="-20" dirty="0">
                <a:latin typeface="Times New Roman"/>
                <a:cs typeface="Times New Roman"/>
              </a:rPr>
              <a:t>-</a:t>
            </a:r>
            <a:r>
              <a:rPr sz="3700" b="1" i="1" dirty="0">
                <a:latin typeface="Times New Roman"/>
                <a:cs typeface="Times New Roman"/>
              </a:rPr>
              <a:t>-</a:t>
            </a:r>
            <a:r>
              <a:rPr sz="3700" b="1" i="1" spc="-20" dirty="0">
                <a:latin typeface="Times New Roman"/>
                <a:cs typeface="Times New Roman"/>
              </a:rPr>
              <a:t> </a:t>
            </a:r>
            <a:r>
              <a:rPr sz="3700" b="1" i="1" dirty="0">
                <a:latin typeface="Times New Roman"/>
                <a:cs typeface="Times New Roman"/>
              </a:rPr>
              <a:t>awarded</a:t>
            </a:r>
            <a:r>
              <a:rPr sz="3700" b="1" i="1" spc="-30" dirty="0">
                <a:latin typeface="Times New Roman"/>
                <a:cs typeface="Times New Roman"/>
              </a:rPr>
              <a:t> </a:t>
            </a:r>
            <a:r>
              <a:rPr sz="3700" b="1" i="1" dirty="0">
                <a:latin typeface="Times New Roman"/>
                <a:cs typeface="Times New Roman"/>
              </a:rPr>
              <a:t>Bachelor</a:t>
            </a:r>
            <a:r>
              <a:rPr sz="3700" b="1" i="1" spc="-30" dirty="0">
                <a:latin typeface="Times New Roman"/>
                <a:cs typeface="Times New Roman"/>
              </a:rPr>
              <a:t> </a:t>
            </a:r>
            <a:r>
              <a:rPr sz="3700" b="1" i="1" dirty="0">
                <a:latin typeface="Times New Roman"/>
                <a:cs typeface="Times New Roman"/>
              </a:rPr>
              <a:t>Degree</a:t>
            </a:r>
            <a:r>
              <a:rPr sz="3700" b="1" i="1" spc="-35" dirty="0">
                <a:latin typeface="Times New Roman"/>
                <a:cs typeface="Times New Roman"/>
              </a:rPr>
              <a:t> </a:t>
            </a:r>
            <a:r>
              <a:rPr sz="3700" b="1" i="1" spc="-20" dirty="0">
                <a:latin typeface="Times New Roman"/>
                <a:cs typeface="Times New Roman"/>
              </a:rPr>
              <a:t>--</a:t>
            </a:r>
            <a:r>
              <a:rPr sz="3700" b="1" i="1" spc="-50" dirty="0">
                <a:latin typeface="Times New Roman"/>
                <a:cs typeface="Times New Roman"/>
              </a:rPr>
              <a:t>- </a:t>
            </a:r>
            <a:r>
              <a:rPr sz="3700" b="1" i="1" dirty="0">
                <a:latin typeface="Times New Roman"/>
                <a:cs typeface="Times New Roman"/>
              </a:rPr>
              <a:t>securing</a:t>
            </a:r>
            <a:r>
              <a:rPr sz="3700" b="1" i="1" spc="-40" dirty="0">
                <a:latin typeface="Times New Roman"/>
                <a:cs typeface="Times New Roman"/>
              </a:rPr>
              <a:t> </a:t>
            </a:r>
            <a:r>
              <a:rPr sz="3700" b="1" i="1" dirty="0">
                <a:latin typeface="Times New Roman"/>
                <a:cs typeface="Times New Roman"/>
              </a:rPr>
              <a:t>the</a:t>
            </a:r>
            <a:r>
              <a:rPr sz="3700" b="1" i="1" spc="-35" dirty="0">
                <a:latin typeface="Times New Roman"/>
                <a:cs typeface="Times New Roman"/>
              </a:rPr>
              <a:t> </a:t>
            </a:r>
            <a:r>
              <a:rPr sz="3700" b="1" i="1" dirty="0">
                <a:latin typeface="Times New Roman"/>
                <a:cs typeface="Times New Roman"/>
              </a:rPr>
              <a:t>requisite</a:t>
            </a:r>
            <a:r>
              <a:rPr sz="3700" b="1" i="1" spc="-50" dirty="0">
                <a:latin typeface="Times New Roman"/>
                <a:cs typeface="Times New Roman"/>
              </a:rPr>
              <a:t> </a:t>
            </a:r>
            <a:r>
              <a:rPr sz="3700" b="1" i="1" dirty="0">
                <a:latin typeface="Times New Roman"/>
                <a:cs typeface="Times New Roman"/>
              </a:rPr>
              <a:t>120</a:t>
            </a:r>
            <a:r>
              <a:rPr sz="3700" b="1" i="1" spc="-40" dirty="0">
                <a:latin typeface="Times New Roman"/>
                <a:cs typeface="Times New Roman"/>
              </a:rPr>
              <a:t> </a:t>
            </a:r>
            <a:r>
              <a:rPr sz="3700" b="1" i="1" spc="-10" dirty="0">
                <a:latin typeface="Times New Roman"/>
                <a:cs typeface="Times New Roman"/>
              </a:rPr>
              <a:t>credits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673588" y="5624880"/>
            <a:ext cx="1345565" cy="1083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6360" algn="ctr">
              <a:lnSpc>
                <a:spcPts val="4405"/>
              </a:lnSpc>
              <a:spcBef>
                <a:spcPts val="95"/>
              </a:spcBef>
            </a:pPr>
            <a:r>
              <a:rPr sz="3700" b="1" spc="-25" dirty="0">
                <a:latin typeface="Times New Roman"/>
                <a:cs typeface="Times New Roman"/>
              </a:rPr>
              <a:t>120</a:t>
            </a:r>
            <a:endParaRPr sz="3700">
              <a:latin typeface="Times New Roman"/>
              <a:cs typeface="Times New Roman"/>
            </a:endParaRPr>
          </a:p>
          <a:p>
            <a:pPr algn="ctr">
              <a:lnSpc>
                <a:spcPts val="3925"/>
              </a:lnSpc>
            </a:pPr>
            <a:r>
              <a:rPr sz="3300" b="1" spc="-10" dirty="0">
                <a:latin typeface="Times New Roman"/>
                <a:cs typeface="Times New Roman"/>
              </a:rPr>
              <a:t>Credits</a:t>
            </a:r>
            <a:endParaRPr sz="330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-6350" y="-6350"/>
            <a:ext cx="2486660" cy="671195"/>
            <a:chOff x="-6350" y="-6350"/>
            <a:chExt cx="2486660" cy="671195"/>
          </a:xfrm>
        </p:grpSpPr>
        <p:sp>
          <p:nvSpPr>
            <p:cNvPr id="52" name="object 52"/>
            <p:cNvSpPr/>
            <p:nvPr/>
          </p:nvSpPr>
          <p:spPr>
            <a:xfrm>
              <a:off x="0" y="0"/>
              <a:ext cx="2473960" cy="658495"/>
            </a:xfrm>
            <a:custGeom>
              <a:avLst/>
              <a:gdLst/>
              <a:ahLst/>
              <a:cxnLst/>
              <a:rect l="l" t="t" r="r" b="b"/>
              <a:pathLst>
                <a:path w="2473960" h="658495">
                  <a:moveTo>
                    <a:pt x="1236726" y="0"/>
                  </a:moveTo>
                  <a:lnTo>
                    <a:pt x="1164059" y="558"/>
                  </a:lnTo>
                  <a:lnTo>
                    <a:pt x="1092498" y="2213"/>
                  </a:lnTo>
                  <a:lnTo>
                    <a:pt x="1022159" y="4934"/>
                  </a:lnTo>
                  <a:lnTo>
                    <a:pt x="953158" y="8690"/>
                  </a:lnTo>
                  <a:lnTo>
                    <a:pt x="885610" y="13450"/>
                  </a:lnTo>
                  <a:lnTo>
                    <a:pt x="819631" y="19184"/>
                  </a:lnTo>
                  <a:lnTo>
                    <a:pt x="755339" y="25860"/>
                  </a:lnTo>
                  <a:lnTo>
                    <a:pt x="692847" y="33448"/>
                  </a:lnTo>
                  <a:lnTo>
                    <a:pt x="632274" y="41916"/>
                  </a:lnTo>
                  <a:lnTo>
                    <a:pt x="573734" y="51235"/>
                  </a:lnTo>
                  <a:lnTo>
                    <a:pt x="517344" y="61372"/>
                  </a:lnTo>
                  <a:lnTo>
                    <a:pt x="463219" y="72298"/>
                  </a:lnTo>
                  <a:lnTo>
                    <a:pt x="411476" y="83982"/>
                  </a:lnTo>
                  <a:lnTo>
                    <a:pt x="362230" y="96393"/>
                  </a:lnTo>
                  <a:lnTo>
                    <a:pt x="315599" y="109499"/>
                  </a:lnTo>
                  <a:lnTo>
                    <a:pt x="271696" y="123270"/>
                  </a:lnTo>
                  <a:lnTo>
                    <a:pt x="230640" y="137676"/>
                  </a:lnTo>
                  <a:lnTo>
                    <a:pt x="192544" y="152685"/>
                  </a:lnTo>
                  <a:lnTo>
                    <a:pt x="157527" y="168267"/>
                  </a:lnTo>
                  <a:lnTo>
                    <a:pt x="97188" y="201025"/>
                  </a:lnTo>
                  <a:lnTo>
                    <a:pt x="50552" y="235703"/>
                  </a:lnTo>
                  <a:lnTo>
                    <a:pt x="18547" y="272056"/>
                  </a:lnTo>
                  <a:lnTo>
                    <a:pt x="2099" y="309835"/>
                  </a:lnTo>
                  <a:lnTo>
                    <a:pt x="0" y="329183"/>
                  </a:lnTo>
                  <a:lnTo>
                    <a:pt x="2099" y="348532"/>
                  </a:lnTo>
                  <a:lnTo>
                    <a:pt x="18547" y="386311"/>
                  </a:lnTo>
                  <a:lnTo>
                    <a:pt x="50552" y="422664"/>
                  </a:lnTo>
                  <a:lnTo>
                    <a:pt x="97188" y="457342"/>
                  </a:lnTo>
                  <a:lnTo>
                    <a:pt x="157527" y="490100"/>
                  </a:lnTo>
                  <a:lnTo>
                    <a:pt x="192544" y="505682"/>
                  </a:lnTo>
                  <a:lnTo>
                    <a:pt x="230640" y="520691"/>
                  </a:lnTo>
                  <a:lnTo>
                    <a:pt x="271696" y="535097"/>
                  </a:lnTo>
                  <a:lnTo>
                    <a:pt x="315599" y="548868"/>
                  </a:lnTo>
                  <a:lnTo>
                    <a:pt x="362230" y="561975"/>
                  </a:lnTo>
                  <a:lnTo>
                    <a:pt x="411476" y="574385"/>
                  </a:lnTo>
                  <a:lnTo>
                    <a:pt x="463219" y="586069"/>
                  </a:lnTo>
                  <a:lnTo>
                    <a:pt x="517344" y="596995"/>
                  </a:lnTo>
                  <a:lnTo>
                    <a:pt x="573734" y="607132"/>
                  </a:lnTo>
                  <a:lnTo>
                    <a:pt x="632274" y="616451"/>
                  </a:lnTo>
                  <a:lnTo>
                    <a:pt x="692847" y="624919"/>
                  </a:lnTo>
                  <a:lnTo>
                    <a:pt x="755339" y="632507"/>
                  </a:lnTo>
                  <a:lnTo>
                    <a:pt x="819631" y="639183"/>
                  </a:lnTo>
                  <a:lnTo>
                    <a:pt x="885610" y="644917"/>
                  </a:lnTo>
                  <a:lnTo>
                    <a:pt x="953158" y="649677"/>
                  </a:lnTo>
                  <a:lnTo>
                    <a:pt x="1022159" y="653433"/>
                  </a:lnTo>
                  <a:lnTo>
                    <a:pt x="1092498" y="656154"/>
                  </a:lnTo>
                  <a:lnTo>
                    <a:pt x="1164059" y="657809"/>
                  </a:lnTo>
                  <a:lnTo>
                    <a:pt x="1236726" y="658367"/>
                  </a:lnTo>
                  <a:lnTo>
                    <a:pt x="1309391" y="657809"/>
                  </a:lnTo>
                  <a:lnTo>
                    <a:pt x="1380950" y="656154"/>
                  </a:lnTo>
                  <a:lnTo>
                    <a:pt x="1451289" y="653433"/>
                  </a:lnTo>
                  <a:lnTo>
                    <a:pt x="1520289" y="649677"/>
                  </a:lnTo>
                  <a:lnTo>
                    <a:pt x="1587837" y="644917"/>
                  </a:lnTo>
                  <a:lnTo>
                    <a:pt x="1653815" y="639183"/>
                  </a:lnTo>
                  <a:lnTo>
                    <a:pt x="1718107" y="632507"/>
                  </a:lnTo>
                  <a:lnTo>
                    <a:pt x="1780598" y="624919"/>
                  </a:lnTo>
                  <a:lnTo>
                    <a:pt x="1841171" y="616451"/>
                  </a:lnTo>
                  <a:lnTo>
                    <a:pt x="1899711" y="607132"/>
                  </a:lnTo>
                  <a:lnTo>
                    <a:pt x="1956102" y="596995"/>
                  </a:lnTo>
                  <a:lnTo>
                    <a:pt x="2010227" y="586069"/>
                  </a:lnTo>
                  <a:lnTo>
                    <a:pt x="2061970" y="574385"/>
                  </a:lnTo>
                  <a:lnTo>
                    <a:pt x="2111216" y="561974"/>
                  </a:lnTo>
                  <a:lnTo>
                    <a:pt x="2157848" y="548868"/>
                  </a:lnTo>
                  <a:lnTo>
                    <a:pt x="2201751" y="535097"/>
                  </a:lnTo>
                  <a:lnTo>
                    <a:pt x="2242808" y="520691"/>
                  </a:lnTo>
                  <a:lnTo>
                    <a:pt x="2280903" y="505682"/>
                  </a:lnTo>
                  <a:lnTo>
                    <a:pt x="2315922" y="490100"/>
                  </a:lnTo>
                  <a:lnTo>
                    <a:pt x="2376261" y="457342"/>
                  </a:lnTo>
                  <a:lnTo>
                    <a:pt x="2422898" y="422664"/>
                  </a:lnTo>
                  <a:lnTo>
                    <a:pt x="2454904" y="386311"/>
                  </a:lnTo>
                  <a:lnTo>
                    <a:pt x="2471352" y="348532"/>
                  </a:lnTo>
                  <a:lnTo>
                    <a:pt x="2473452" y="329183"/>
                  </a:lnTo>
                  <a:lnTo>
                    <a:pt x="2471352" y="309835"/>
                  </a:lnTo>
                  <a:lnTo>
                    <a:pt x="2454904" y="272056"/>
                  </a:lnTo>
                  <a:lnTo>
                    <a:pt x="2422898" y="235703"/>
                  </a:lnTo>
                  <a:lnTo>
                    <a:pt x="2376261" y="201025"/>
                  </a:lnTo>
                  <a:lnTo>
                    <a:pt x="2315922" y="168267"/>
                  </a:lnTo>
                  <a:lnTo>
                    <a:pt x="2280903" y="152685"/>
                  </a:lnTo>
                  <a:lnTo>
                    <a:pt x="2242808" y="137676"/>
                  </a:lnTo>
                  <a:lnTo>
                    <a:pt x="2201751" y="123270"/>
                  </a:lnTo>
                  <a:lnTo>
                    <a:pt x="2157848" y="109499"/>
                  </a:lnTo>
                  <a:lnTo>
                    <a:pt x="2111216" y="96392"/>
                  </a:lnTo>
                  <a:lnTo>
                    <a:pt x="2061970" y="83982"/>
                  </a:lnTo>
                  <a:lnTo>
                    <a:pt x="2010227" y="72298"/>
                  </a:lnTo>
                  <a:lnTo>
                    <a:pt x="1956102" y="61372"/>
                  </a:lnTo>
                  <a:lnTo>
                    <a:pt x="1899711" y="51235"/>
                  </a:lnTo>
                  <a:lnTo>
                    <a:pt x="1841171" y="41916"/>
                  </a:lnTo>
                  <a:lnTo>
                    <a:pt x="1780598" y="33448"/>
                  </a:lnTo>
                  <a:lnTo>
                    <a:pt x="1718107" y="25860"/>
                  </a:lnTo>
                  <a:lnTo>
                    <a:pt x="1653815" y="19184"/>
                  </a:lnTo>
                  <a:lnTo>
                    <a:pt x="1587837" y="13450"/>
                  </a:lnTo>
                  <a:lnTo>
                    <a:pt x="1520289" y="8690"/>
                  </a:lnTo>
                  <a:lnTo>
                    <a:pt x="1451289" y="4934"/>
                  </a:lnTo>
                  <a:lnTo>
                    <a:pt x="1380950" y="2213"/>
                  </a:lnTo>
                  <a:lnTo>
                    <a:pt x="1309391" y="558"/>
                  </a:lnTo>
                  <a:lnTo>
                    <a:pt x="12367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0"/>
              <a:ext cx="2473960" cy="658495"/>
            </a:xfrm>
            <a:custGeom>
              <a:avLst/>
              <a:gdLst/>
              <a:ahLst/>
              <a:cxnLst/>
              <a:rect l="l" t="t" r="r" b="b"/>
              <a:pathLst>
                <a:path w="2473960" h="658495">
                  <a:moveTo>
                    <a:pt x="0" y="329183"/>
                  </a:moveTo>
                  <a:lnTo>
                    <a:pt x="8320" y="290782"/>
                  </a:lnTo>
                  <a:lnTo>
                    <a:pt x="32663" y="253686"/>
                  </a:lnTo>
                  <a:lnTo>
                    <a:pt x="72100" y="218139"/>
                  </a:lnTo>
                  <a:lnTo>
                    <a:pt x="125703" y="184390"/>
                  </a:lnTo>
                  <a:lnTo>
                    <a:pt x="192544" y="152685"/>
                  </a:lnTo>
                  <a:lnTo>
                    <a:pt x="230640" y="137676"/>
                  </a:lnTo>
                  <a:lnTo>
                    <a:pt x="271696" y="123270"/>
                  </a:lnTo>
                  <a:lnTo>
                    <a:pt x="315599" y="109499"/>
                  </a:lnTo>
                  <a:lnTo>
                    <a:pt x="362230" y="96393"/>
                  </a:lnTo>
                  <a:lnTo>
                    <a:pt x="411476" y="83982"/>
                  </a:lnTo>
                  <a:lnTo>
                    <a:pt x="463219" y="72298"/>
                  </a:lnTo>
                  <a:lnTo>
                    <a:pt x="517344" y="61372"/>
                  </a:lnTo>
                  <a:lnTo>
                    <a:pt x="573734" y="51235"/>
                  </a:lnTo>
                  <a:lnTo>
                    <a:pt x="632274" y="41916"/>
                  </a:lnTo>
                  <a:lnTo>
                    <a:pt x="692847" y="33448"/>
                  </a:lnTo>
                  <a:lnTo>
                    <a:pt x="755339" y="25860"/>
                  </a:lnTo>
                  <a:lnTo>
                    <a:pt x="819631" y="19184"/>
                  </a:lnTo>
                  <a:lnTo>
                    <a:pt x="885610" y="13450"/>
                  </a:lnTo>
                  <a:lnTo>
                    <a:pt x="953158" y="8690"/>
                  </a:lnTo>
                  <a:lnTo>
                    <a:pt x="1022159" y="4934"/>
                  </a:lnTo>
                  <a:lnTo>
                    <a:pt x="1092498" y="2213"/>
                  </a:lnTo>
                  <a:lnTo>
                    <a:pt x="1164059" y="558"/>
                  </a:lnTo>
                  <a:lnTo>
                    <a:pt x="1236726" y="0"/>
                  </a:lnTo>
                  <a:lnTo>
                    <a:pt x="1309391" y="558"/>
                  </a:lnTo>
                  <a:lnTo>
                    <a:pt x="1380950" y="2213"/>
                  </a:lnTo>
                  <a:lnTo>
                    <a:pt x="1451289" y="4934"/>
                  </a:lnTo>
                  <a:lnTo>
                    <a:pt x="1520289" y="8690"/>
                  </a:lnTo>
                  <a:lnTo>
                    <a:pt x="1587837" y="13450"/>
                  </a:lnTo>
                  <a:lnTo>
                    <a:pt x="1653815" y="19184"/>
                  </a:lnTo>
                  <a:lnTo>
                    <a:pt x="1718107" y="25860"/>
                  </a:lnTo>
                  <a:lnTo>
                    <a:pt x="1780598" y="33448"/>
                  </a:lnTo>
                  <a:lnTo>
                    <a:pt x="1841171" y="41916"/>
                  </a:lnTo>
                  <a:lnTo>
                    <a:pt x="1899711" y="51235"/>
                  </a:lnTo>
                  <a:lnTo>
                    <a:pt x="1956102" y="61372"/>
                  </a:lnTo>
                  <a:lnTo>
                    <a:pt x="2010227" y="72298"/>
                  </a:lnTo>
                  <a:lnTo>
                    <a:pt x="2061970" y="83982"/>
                  </a:lnTo>
                  <a:lnTo>
                    <a:pt x="2111216" y="96392"/>
                  </a:lnTo>
                  <a:lnTo>
                    <a:pt x="2157848" y="109499"/>
                  </a:lnTo>
                  <a:lnTo>
                    <a:pt x="2201751" y="123270"/>
                  </a:lnTo>
                  <a:lnTo>
                    <a:pt x="2242808" y="137676"/>
                  </a:lnTo>
                  <a:lnTo>
                    <a:pt x="2280903" y="152685"/>
                  </a:lnTo>
                  <a:lnTo>
                    <a:pt x="2315922" y="168267"/>
                  </a:lnTo>
                  <a:lnTo>
                    <a:pt x="2376261" y="201025"/>
                  </a:lnTo>
                  <a:lnTo>
                    <a:pt x="2422898" y="235703"/>
                  </a:lnTo>
                  <a:lnTo>
                    <a:pt x="2454904" y="272056"/>
                  </a:lnTo>
                  <a:lnTo>
                    <a:pt x="2471352" y="309835"/>
                  </a:lnTo>
                  <a:lnTo>
                    <a:pt x="2473452" y="329183"/>
                  </a:lnTo>
                  <a:lnTo>
                    <a:pt x="2471352" y="348532"/>
                  </a:lnTo>
                  <a:lnTo>
                    <a:pt x="2454904" y="386311"/>
                  </a:lnTo>
                  <a:lnTo>
                    <a:pt x="2422898" y="422664"/>
                  </a:lnTo>
                  <a:lnTo>
                    <a:pt x="2376261" y="457342"/>
                  </a:lnTo>
                  <a:lnTo>
                    <a:pt x="2315922" y="490100"/>
                  </a:lnTo>
                  <a:lnTo>
                    <a:pt x="2280903" y="505682"/>
                  </a:lnTo>
                  <a:lnTo>
                    <a:pt x="2242808" y="520691"/>
                  </a:lnTo>
                  <a:lnTo>
                    <a:pt x="2201751" y="535097"/>
                  </a:lnTo>
                  <a:lnTo>
                    <a:pt x="2157848" y="548868"/>
                  </a:lnTo>
                  <a:lnTo>
                    <a:pt x="2111216" y="561974"/>
                  </a:lnTo>
                  <a:lnTo>
                    <a:pt x="2061970" y="574385"/>
                  </a:lnTo>
                  <a:lnTo>
                    <a:pt x="2010227" y="586069"/>
                  </a:lnTo>
                  <a:lnTo>
                    <a:pt x="1956102" y="596995"/>
                  </a:lnTo>
                  <a:lnTo>
                    <a:pt x="1899711" y="607132"/>
                  </a:lnTo>
                  <a:lnTo>
                    <a:pt x="1841171" y="616451"/>
                  </a:lnTo>
                  <a:lnTo>
                    <a:pt x="1780598" y="624919"/>
                  </a:lnTo>
                  <a:lnTo>
                    <a:pt x="1718107" y="632507"/>
                  </a:lnTo>
                  <a:lnTo>
                    <a:pt x="1653815" y="639183"/>
                  </a:lnTo>
                  <a:lnTo>
                    <a:pt x="1587837" y="644917"/>
                  </a:lnTo>
                  <a:lnTo>
                    <a:pt x="1520289" y="649677"/>
                  </a:lnTo>
                  <a:lnTo>
                    <a:pt x="1451289" y="653433"/>
                  </a:lnTo>
                  <a:lnTo>
                    <a:pt x="1380950" y="656154"/>
                  </a:lnTo>
                  <a:lnTo>
                    <a:pt x="1309391" y="657809"/>
                  </a:lnTo>
                  <a:lnTo>
                    <a:pt x="1236726" y="658367"/>
                  </a:lnTo>
                  <a:lnTo>
                    <a:pt x="1164059" y="657809"/>
                  </a:lnTo>
                  <a:lnTo>
                    <a:pt x="1092498" y="656154"/>
                  </a:lnTo>
                  <a:lnTo>
                    <a:pt x="1022159" y="653433"/>
                  </a:lnTo>
                  <a:lnTo>
                    <a:pt x="953158" y="649677"/>
                  </a:lnTo>
                  <a:lnTo>
                    <a:pt x="885610" y="644917"/>
                  </a:lnTo>
                  <a:lnTo>
                    <a:pt x="819631" y="639183"/>
                  </a:lnTo>
                  <a:lnTo>
                    <a:pt x="755339" y="632507"/>
                  </a:lnTo>
                  <a:lnTo>
                    <a:pt x="692847" y="624919"/>
                  </a:lnTo>
                  <a:lnTo>
                    <a:pt x="632274" y="616451"/>
                  </a:lnTo>
                  <a:lnTo>
                    <a:pt x="573734" y="607132"/>
                  </a:lnTo>
                  <a:lnTo>
                    <a:pt x="517344" y="596995"/>
                  </a:lnTo>
                  <a:lnTo>
                    <a:pt x="463219" y="586069"/>
                  </a:lnTo>
                  <a:lnTo>
                    <a:pt x="411476" y="574385"/>
                  </a:lnTo>
                  <a:lnTo>
                    <a:pt x="362230" y="561975"/>
                  </a:lnTo>
                  <a:lnTo>
                    <a:pt x="315599" y="548868"/>
                  </a:lnTo>
                  <a:lnTo>
                    <a:pt x="271696" y="535097"/>
                  </a:lnTo>
                  <a:lnTo>
                    <a:pt x="230640" y="520691"/>
                  </a:lnTo>
                  <a:lnTo>
                    <a:pt x="192544" y="505682"/>
                  </a:lnTo>
                  <a:lnTo>
                    <a:pt x="157527" y="490100"/>
                  </a:lnTo>
                  <a:lnTo>
                    <a:pt x="97188" y="457342"/>
                  </a:lnTo>
                  <a:lnTo>
                    <a:pt x="50552" y="422664"/>
                  </a:lnTo>
                  <a:lnTo>
                    <a:pt x="18547" y="386311"/>
                  </a:lnTo>
                  <a:lnTo>
                    <a:pt x="2099" y="348532"/>
                  </a:lnTo>
                  <a:lnTo>
                    <a:pt x="0" y="32918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46023" y="82042"/>
            <a:ext cx="1581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C000"/>
                </a:solidFill>
                <a:latin typeface="Arial Black"/>
                <a:cs typeface="Arial Black"/>
              </a:rPr>
              <a:t>3</a:t>
            </a:r>
            <a:r>
              <a:rPr sz="2400" dirty="0">
                <a:solidFill>
                  <a:srgbClr val="FFC000"/>
                </a:solidFill>
                <a:latin typeface="Arial Black"/>
                <a:cs typeface="Arial Black"/>
              </a:rPr>
              <a:t>rd</a:t>
            </a:r>
            <a:r>
              <a:rPr sz="2400" spc="5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2800" spc="-60" dirty="0">
                <a:solidFill>
                  <a:srgbClr val="FFC000"/>
                </a:solidFill>
                <a:latin typeface="Arial Black"/>
                <a:cs typeface="Arial Black"/>
              </a:rPr>
              <a:t>Year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2192000" cy="854710"/>
          </a:xfrm>
          <a:custGeom>
            <a:avLst/>
            <a:gdLst/>
            <a:ahLst/>
            <a:cxnLst/>
            <a:rect l="l" t="t" r="r" b="b"/>
            <a:pathLst>
              <a:path w="12192000" h="854710">
                <a:moveTo>
                  <a:pt x="12192000" y="0"/>
                </a:moveTo>
                <a:lnTo>
                  <a:pt x="0" y="0"/>
                </a:lnTo>
                <a:lnTo>
                  <a:pt x="0" y="854316"/>
                </a:lnTo>
                <a:lnTo>
                  <a:pt x="12192000" y="854316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2879" y="3475608"/>
            <a:ext cx="7525384" cy="975360"/>
          </a:xfrm>
          <a:custGeom>
            <a:avLst/>
            <a:gdLst/>
            <a:ahLst/>
            <a:cxnLst/>
            <a:rect l="l" t="t" r="r" b="b"/>
            <a:pathLst>
              <a:path w="7525384" h="975360">
                <a:moveTo>
                  <a:pt x="7525131" y="0"/>
                </a:moveTo>
                <a:lnTo>
                  <a:pt x="4002405" y="0"/>
                </a:lnTo>
                <a:lnTo>
                  <a:pt x="0" y="0"/>
                </a:lnTo>
                <a:lnTo>
                  <a:pt x="0" y="975360"/>
                </a:lnTo>
                <a:lnTo>
                  <a:pt x="4002405" y="975360"/>
                </a:lnTo>
                <a:lnTo>
                  <a:pt x="7525131" y="975360"/>
                </a:lnTo>
                <a:lnTo>
                  <a:pt x="7525131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6350" y="-6350"/>
            <a:ext cx="2606675" cy="807085"/>
            <a:chOff x="-6350" y="-6350"/>
            <a:chExt cx="2606675" cy="80708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2593975" cy="794385"/>
            </a:xfrm>
            <a:custGeom>
              <a:avLst/>
              <a:gdLst/>
              <a:ahLst/>
              <a:cxnLst/>
              <a:rect l="l" t="t" r="r" b="b"/>
              <a:pathLst>
                <a:path w="2593975" h="794385">
                  <a:moveTo>
                    <a:pt x="1296924" y="0"/>
                  </a:moveTo>
                  <a:lnTo>
                    <a:pt x="1225765" y="587"/>
                  </a:lnTo>
                  <a:lnTo>
                    <a:pt x="1155610" y="2330"/>
                  </a:lnTo>
                  <a:lnTo>
                    <a:pt x="1086557" y="5197"/>
                  </a:lnTo>
                  <a:lnTo>
                    <a:pt x="1018704" y="9159"/>
                  </a:lnTo>
                  <a:lnTo>
                    <a:pt x="952151" y="14185"/>
                  </a:lnTo>
                  <a:lnTo>
                    <a:pt x="886997" y="20244"/>
                  </a:lnTo>
                  <a:lnTo>
                    <a:pt x="823340" y="27307"/>
                  </a:lnTo>
                  <a:lnTo>
                    <a:pt x="761279" y="35344"/>
                  </a:lnTo>
                  <a:lnTo>
                    <a:pt x="700914" y="44323"/>
                  </a:lnTo>
                  <a:lnTo>
                    <a:pt x="642343" y="54214"/>
                  </a:lnTo>
                  <a:lnTo>
                    <a:pt x="585665" y="64988"/>
                  </a:lnTo>
                  <a:lnTo>
                    <a:pt x="530979" y="76614"/>
                  </a:lnTo>
                  <a:lnTo>
                    <a:pt x="478384" y="89061"/>
                  </a:lnTo>
                  <a:lnTo>
                    <a:pt x="427978" y="102300"/>
                  </a:lnTo>
                  <a:lnTo>
                    <a:pt x="379861" y="116300"/>
                  </a:lnTo>
                  <a:lnTo>
                    <a:pt x="334132" y="131030"/>
                  </a:lnTo>
                  <a:lnTo>
                    <a:pt x="290889" y="146461"/>
                  </a:lnTo>
                  <a:lnTo>
                    <a:pt x="250232" y="162562"/>
                  </a:lnTo>
                  <a:lnTo>
                    <a:pt x="212259" y="179302"/>
                  </a:lnTo>
                  <a:lnTo>
                    <a:pt x="177069" y="196652"/>
                  </a:lnTo>
                  <a:lnTo>
                    <a:pt x="115434" y="233059"/>
                  </a:lnTo>
                  <a:lnTo>
                    <a:pt x="66118" y="271540"/>
                  </a:lnTo>
                  <a:lnTo>
                    <a:pt x="29913" y="311852"/>
                  </a:lnTo>
                  <a:lnTo>
                    <a:pt x="7610" y="353754"/>
                  </a:lnTo>
                  <a:lnTo>
                    <a:pt x="0" y="397001"/>
                  </a:lnTo>
                  <a:lnTo>
                    <a:pt x="1919" y="418779"/>
                  </a:lnTo>
                  <a:lnTo>
                    <a:pt x="16974" y="461384"/>
                  </a:lnTo>
                  <a:lnTo>
                    <a:pt x="46327" y="502521"/>
                  </a:lnTo>
                  <a:lnTo>
                    <a:pt x="89186" y="541948"/>
                  </a:lnTo>
                  <a:lnTo>
                    <a:pt x="144761" y="579422"/>
                  </a:lnTo>
                  <a:lnTo>
                    <a:pt x="212259" y="614701"/>
                  </a:lnTo>
                  <a:lnTo>
                    <a:pt x="250232" y="631441"/>
                  </a:lnTo>
                  <a:lnTo>
                    <a:pt x="290889" y="647542"/>
                  </a:lnTo>
                  <a:lnTo>
                    <a:pt x="334132" y="662973"/>
                  </a:lnTo>
                  <a:lnTo>
                    <a:pt x="379861" y="677703"/>
                  </a:lnTo>
                  <a:lnTo>
                    <a:pt x="427978" y="691703"/>
                  </a:lnTo>
                  <a:lnTo>
                    <a:pt x="478384" y="704942"/>
                  </a:lnTo>
                  <a:lnTo>
                    <a:pt x="530979" y="717389"/>
                  </a:lnTo>
                  <a:lnTo>
                    <a:pt x="585665" y="729015"/>
                  </a:lnTo>
                  <a:lnTo>
                    <a:pt x="642343" y="739789"/>
                  </a:lnTo>
                  <a:lnTo>
                    <a:pt x="700914" y="749680"/>
                  </a:lnTo>
                  <a:lnTo>
                    <a:pt x="761279" y="758659"/>
                  </a:lnTo>
                  <a:lnTo>
                    <a:pt x="823340" y="766696"/>
                  </a:lnTo>
                  <a:lnTo>
                    <a:pt x="886997" y="773759"/>
                  </a:lnTo>
                  <a:lnTo>
                    <a:pt x="952151" y="779818"/>
                  </a:lnTo>
                  <a:lnTo>
                    <a:pt x="1018704" y="784844"/>
                  </a:lnTo>
                  <a:lnTo>
                    <a:pt x="1086557" y="788806"/>
                  </a:lnTo>
                  <a:lnTo>
                    <a:pt x="1155610" y="791673"/>
                  </a:lnTo>
                  <a:lnTo>
                    <a:pt x="1225765" y="793416"/>
                  </a:lnTo>
                  <a:lnTo>
                    <a:pt x="1296924" y="794003"/>
                  </a:lnTo>
                  <a:lnTo>
                    <a:pt x="1368083" y="793416"/>
                  </a:lnTo>
                  <a:lnTo>
                    <a:pt x="1438239" y="791673"/>
                  </a:lnTo>
                  <a:lnTo>
                    <a:pt x="1507293" y="788806"/>
                  </a:lnTo>
                  <a:lnTo>
                    <a:pt x="1575147" y="784844"/>
                  </a:lnTo>
                  <a:lnTo>
                    <a:pt x="1641700" y="779818"/>
                  </a:lnTo>
                  <a:lnTo>
                    <a:pt x="1706855" y="773759"/>
                  </a:lnTo>
                  <a:lnTo>
                    <a:pt x="1770512" y="766696"/>
                  </a:lnTo>
                  <a:lnTo>
                    <a:pt x="1832573" y="758659"/>
                  </a:lnTo>
                  <a:lnTo>
                    <a:pt x="1892939" y="749680"/>
                  </a:lnTo>
                  <a:lnTo>
                    <a:pt x="1951510" y="739789"/>
                  </a:lnTo>
                  <a:lnTo>
                    <a:pt x="2008188" y="729015"/>
                  </a:lnTo>
                  <a:lnTo>
                    <a:pt x="2062874" y="717389"/>
                  </a:lnTo>
                  <a:lnTo>
                    <a:pt x="2115469" y="704942"/>
                  </a:lnTo>
                  <a:lnTo>
                    <a:pt x="2165874" y="691703"/>
                  </a:lnTo>
                  <a:lnTo>
                    <a:pt x="2213991" y="677703"/>
                  </a:lnTo>
                  <a:lnTo>
                    <a:pt x="2259719" y="662973"/>
                  </a:lnTo>
                  <a:lnTo>
                    <a:pt x="2302962" y="647542"/>
                  </a:lnTo>
                  <a:lnTo>
                    <a:pt x="2343619" y="631441"/>
                  </a:lnTo>
                  <a:lnTo>
                    <a:pt x="2381592" y="614701"/>
                  </a:lnTo>
                  <a:lnTo>
                    <a:pt x="2416781" y="597351"/>
                  </a:lnTo>
                  <a:lnTo>
                    <a:pt x="2478415" y="560944"/>
                  </a:lnTo>
                  <a:lnTo>
                    <a:pt x="2527730" y="522463"/>
                  </a:lnTo>
                  <a:lnTo>
                    <a:pt x="2563935" y="482151"/>
                  </a:lnTo>
                  <a:lnTo>
                    <a:pt x="2586237" y="440249"/>
                  </a:lnTo>
                  <a:lnTo>
                    <a:pt x="2593848" y="397001"/>
                  </a:lnTo>
                  <a:lnTo>
                    <a:pt x="2591929" y="375224"/>
                  </a:lnTo>
                  <a:lnTo>
                    <a:pt x="2576873" y="332619"/>
                  </a:lnTo>
                  <a:lnTo>
                    <a:pt x="2547521" y="291482"/>
                  </a:lnTo>
                  <a:lnTo>
                    <a:pt x="2504662" y="252055"/>
                  </a:lnTo>
                  <a:lnTo>
                    <a:pt x="2449089" y="214581"/>
                  </a:lnTo>
                  <a:lnTo>
                    <a:pt x="2381592" y="179302"/>
                  </a:lnTo>
                  <a:lnTo>
                    <a:pt x="2343619" y="162562"/>
                  </a:lnTo>
                  <a:lnTo>
                    <a:pt x="2302962" y="146461"/>
                  </a:lnTo>
                  <a:lnTo>
                    <a:pt x="2259719" y="131030"/>
                  </a:lnTo>
                  <a:lnTo>
                    <a:pt x="2213991" y="116300"/>
                  </a:lnTo>
                  <a:lnTo>
                    <a:pt x="2165874" y="102300"/>
                  </a:lnTo>
                  <a:lnTo>
                    <a:pt x="2115469" y="89061"/>
                  </a:lnTo>
                  <a:lnTo>
                    <a:pt x="2062874" y="76614"/>
                  </a:lnTo>
                  <a:lnTo>
                    <a:pt x="2008188" y="64988"/>
                  </a:lnTo>
                  <a:lnTo>
                    <a:pt x="1951510" y="54214"/>
                  </a:lnTo>
                  <a:lnTo>
                    <a:pt x="1892939" y="44323"/>
                  </a:lnTo>
                  <a:lnTo>
                    <a:pt x="1832573" y="35344"/>
                  </a:lnTo>
                  <a:lnTo>
                    <a:pt x="1770512" y="27307"/>
                  </a:lnTo>
                  <a:lnTo>
                    <a:pt x="1706855" y="20244"/>
                  </a:lnTo>
                  <a:lnTo>
                    <a:pt x="1641700" y="14185"/>
                  </a:lnTo>
                  <a:lnTo>
                    <a:pt x="1575147" y="9159"/>
                  </a:lnTo>
                  <a:lnTo>
                    <a:pt x="1507293" y="5197"/>
                  </a:lnTo>
                  <a:lnTo>
                    <a:pt x="1438239" y="2330"/>
                  </a:lnTo>
                  <a:lnTo>
                    <a:pt x="1368083" y="587"/>
                  </a:lnTo>
                  <a:lnTo>
                    <a:pt x="12969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2593975" cy="794385"/>
            </a:xfrm>
            <a:custGeom>
              <a:avLst/>
              <a:gdLst/>
              <a:ahLst/>
              <a:cxnLst/>
              <a:rect l="l" t="t" r="r" b="b"/>
              <a:pathLst>
                <a:path w="2593975" h="794385">
                  <a:moveTo>
                    <a:pt x="0" y="397001"/>
                  </a:moveTo>
                  <a:lnTo>
                    <a:pt x="7610" y="353754"/>
                  </a:lnTo>
                  <a:lnTo>
                    <a:pt x="29913" y="311852"/>
                  </a:lnTo>
                  <a:lnTo>
                    <a:pt x="66118" y="271540"/>
                  </a:lnTo>
                  <a:lnTo>
                    <a:pt x="115434" y="233059"/>
                  </a:lnTo>
                  <a:lnTo>
                    <a:pt x="177069" y="196652"/>
                  </a:lnTo>
                  <a:lnTo>
                    <a:pt x="212259" y="179302"/>
                  </a:lnTo>
                  <a:lnTo>
                    <a:pt x="250232" y="162562"/>
                  </a:lnTo>
                  <a:lnTo>
                    <a:pt x="290889" y="146461"/>
                  </a:lnTo>
                  <a:lnTo>
                    <a:pt x="334132" y="131030"/>
                  </a:lnTo>
                  <a:lnTo>
                    <a:pt x="379861" y="116300"/>
                  </a:lnTo>
                  <a:lnTo>
                    <a:pt x="427978" y="102300"/>
                  </a:lnTo>
                  <a:lnTo>
                    <a:pt x="478384" y="89061"/>
                  </a:lnTo>
                  <a:lnTo>
                    <a:pt x="530979" y="76614"/>
                  </a:lnTo>
                  <a:lnTo>
                    <a:pt x="585665" y="64988"/>
                  </a:lnTo>
                  <a:lnTo>
                    <a:pt x="642343" y="54214"/>
                  </a:lnTo>
                  <a:lnTo>
                    <a:pt x="700914" y="44323"/>
                  </a:lnTo>
                  <a:lnTo>
                    <a:pt x="761279" y="35344"/>
                  </a:lnTo>
                  <a:lnTo>
                    <a:pt x="823340" y="27307"/>
                  </a:lnTo>
                  <a:lnTo>
                    <a:pt x="886997" y="20244"/>
                  </a:lnTo>
                  <a:lnTo>
                    <a:pt x="952151" y="14185"/>
                  </a:lnTo>
                  <a:lnTo>
                    <a:pt x="1018704" y="9159"/>
                  </a:lnTo>
                  <a:lnTo>
                    <a:pt x="1086557" y="5197"/>
                  </a:lnTo>
                  <a:lnTo>
                    <a:pt x="1155610" y="2330"/>
                  </a:lnTo>
                  <a:lnTo>
                    <a:pt x="1225765" y="587"/>
                  </a:lnTo>
                  <a:lnTo>
                    <a:pt x="1296924" y="0"/>
                  </a:lnTo>
                  <a:lnTo>
                    <a:pt x="1368083" y="587"/>
                  </a:lnTo>
                  <a:lnTo>
                    <a:pt x="1438239" y="2330"/>
                  </a:lnTo>
                  <a:lnTo>
                    <a:pt x="1507293" y="5197"/>
                  </a:lnTo>
                  <a:lnTo>
                    <a:pt x="1575147" y="9159"/>
                  </a:lnTo>
                  <a:lnTo>
                    <a:pt x="1641700" y="14185"/>
                  </a:lnTo>
                  <a:lnTo>
                    <a:pt x="1706855" y="20244"/>
                  </a:lnTo>
                  <a:lnTo>
                    <a:pt x="1770512" y="27307"/>
                  </a:lnTo>
                  <a:lnTo>
                    <a:pt x="1832573" y="35344"/>
                  </a:lnTo>
                  <a:lnTo>
                    <a:pt x="1892939" y="44323"/>
                  </a:lnTo>
                  <a:lnTo>
                    <a:pt x="1951510" y="54214"/>
                  </a:lnTo>
                  <a:lnTo>
                    <a:pt x="2008188" y="64988"/>
                  </a:lnTo>
                  <a:lnTo>
                    <a:pt x="2062874" y="76614"/>
                  </a:lnTo>
                  <a:lnTo>
                    <a:pt x="2115469" y="89061"/>
                  </a:lnTo>
                  <a:lnTo>
                    <a:pt x="2165874" y="102300"/>
                  </a:lnTo>
                  <a:lnTo>
                    <a:pt x="2213991" y="116300"/>
                  </a:lnTo>
                  <a:lnTo>
                    <a:pt x="2259719" y="131030"/>
                  </a:lnTo>
                  <a:lnTo>
                    <a:pt x="2302962" y="146461"/>
                  </a:lnTo>
                  <a:lnTo>
                    <a:pt x="2343619" y="162562"/>
                  </a:lnTo>
                  <a:lnTo>
                    <a:pt x="2381592" y="179302"/>
                  </a:lnTo>
                  <a:lnTo>
                    <a:pt x="2416781" y="196652"/>
                  </a:lnTo>
                  <a:lnTo>
                    <a:pt x="2478415" y="233059"/>
                  </a:lnTo>
                  <a:lnTo>
                    <a:pt x="2527730" y="271540"/>
                  </a:lnTo>
                  <a:lnTo>
                    <a:pt x="2563935" y="311852"/>
                  </a:lnTo>
                  <a:lnTo>
                    <a:pt x="2586237" y="353754"/>
                  </a:lnTo>
                  <a:lnTo>
                    <a:pt x="2593848" y="397001"/>
                  </a:lnTo>
                  <a:lnTo>
                    <a:pt x="2591929" y="418779"/>
                  </a:lnTo>
                  <a:lnTo>
                    <a:pt x="2576873" y="461384"/>
                  </a:lnTo>
                  <a:lnTo>
                    <a:pt x="2547521" y="502521"/>
                  </a:lnTo>
                  <a:lnTo>
                    <a:pt x="2504662" y="541948"/>
                  </a:lnTo>
                  <a:lnTo>
                    <a:pt x="2449089" y="579422"/>
                  </a:lnTo>
                  <a:lnTo>
                    <a:pt x="2381592" y="614701"/>
                  </a:lnTo>
                  <a:lnTo>
                    <a:pt x="2343619" y="631441"/>
                  </a:lnTo>
                  <a:lnTo>
                    <a:pt x="2302962" y="647542"/>
                  </a:lnTo>
                  <a:lnTo>
                    <a:pt x="2259719" y="662973"/>
                  </a:lnTo>
                  <a:lnTo>
                    <a:pt x="2213991" y="677703"/>
                  </a:lnTo>
                  <a:lnTo>
                    <a:pt x="2165874" y="691703"/>
                  </a:lnTo>
                  <a:lnTo>
                    <a:pt x="2115469" y="704942"/>
                  </a:lnTo>
                  <a:lnTo>
                    <a:pt x="2062874" y="717389"/>
                  </a:lnTo>
                  <a:lnTo>
                    <a:pt x="2008188" y="729015"/>
                  </a:lnTo>
                  <a:lnTo>
                    <a:pt x="1951510" y="739789"/>
                  </a:lnTo>
                  <a:lnTo>
                    <a:pt x="1892939" y="749680"/>
                  </a:lnTo>
                  <a:lnTo>
                    <a:pt x="1832573" y="758659"/>
                  </a:lnTo>
                  <a:lnTo>
                    <a:pt x="1770512" y="766696"/>
                  </a:lnTo>
                  <a:lnTo>
                    <a:pt x="1706855" y="773759"/>
                  </a:lnTo>
                  <a:lnTo>
                    <a:pt x="1641700" y="779818"/>
                  </a:lnTo>
                  <a:lnTo>
                    <a:pt x="1575147" y="784844"/>
                  </a:lnTo>
                  <a:lnTo>
                    <a:pt x="1507293" y="788806"/>
                  </a:lnTo>
                  <a:lnTo>
                    <a:pt x="1438239" y="791673"/>
                  </a:lnTo>
                  <a:lnTo>
                    <a:pt x="1368083" y="793416"/>
                  </a:lnTo>
                  <a:lnTo>
                    <a:pt x="1296924" y="794003"/>
                  </a:lnTo>
                  <a:lnTo>
                    <a:pt x="1225765" y="793416"/>
                  </a:lnTo>
                  <a:lnTo>
                    <a:pt x="1155610" y="791673"/>
                  </a:lnTo>
                  <a:lnTo>
                    <a:pt x="1086557" y="788806"/>
                  </a:lnTo>
                  <a:lnTo>
                    <a:pt x="1018704" y="784844"/>
                  </a:lnTo>
                  <a:lnTo>
                    <a:pt x="952151" y="779818"/>
                  </a:lnTo>
                  <a:lnTo>
                    <a:pt x="886997" y="773759"/>
                  </a:lnTo>
                  <a:lnTo>
                    <a:pt x="823340" y="766696"/>
                  </a:lnTo>
                  <a:lnTo>
                    <a:pt x="761279" y="758659"/>
                  </a:lnTo>
                  <a:lnTo>
                    <a:pt x="700914" y="749680"/>
                  </a:lnTo>
                  <a:lnTo>
                    <a:pt x="642343" y="739789"/>
                  </a:lnTo>
                  <a:lnTo>
                    <a:pt x="585665" y="729015"/>
                  </a:lnTo>
                  <a:lnTo>
                    <a:pt x="530979" y="717389"/>
                  </a:lnTo>
                  <a:lnTo>
                    <a:pt x="478384" y="704942"/>
                  </a:lnTo>
                  <a:lnTo>
                    <a:pt x="427978" y="691703"/>
                  </a:lnTo>
                  <a:lnTo>
                    <a:pt x="379861" y="677703"/>
                  </a:lnTo>
                  <a:lnTo>
                    <a:pt x="334132" y="662973"/>
                  </a:lnTo>
                  <a:lnTo>
                    <a:pt x="290889" y="647542"/>
                  </a:lnTo>
                  <a:lnTo>
                    <a:pt x="250232" y="631441"/>
                  </a:lnTo>
                  <a:lnTo>
                    <a:pt x="212259" y="614701"/>
                  </a:lnTo>
                  <a:lnTo>
                    <a:pt x="177069" y="597351"/>
                  </a:lnTo>
                  <a:lnTo>
                    <a:pt x="115434" y="560944"/>
                  </a:lnTo>
                  <a:lnTo>
                    <a:pt x="66118" y="522463"/>
                  </a:lnTo>
                  <a:lnTo>
                    <a:pt x="29913" y="482151"/>
                  </a:lnTo>
                  <a:lnTo>
                    <a:pt x="7610" y="440249"/>
                  </a:lnTo>
                  <a:lnTo>
                    <a:pt x="0" y="39700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0" y="-3175"/>
          <a:ext cx="12185648" cy="6640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985"/>
                <a:gridCol w="2323465"/>
                <a:gridCol w="4002404"/>
                <a:gridCol w="3522979"/>
                <a:gridCol w="1440815"/>
              </a:tblGrid>
              <a:tr h="850900">
                <a:tc gridSpan="5">
                  <a:txBody>
                    <a:bodyPr/>
                    <a:lstStyle/>
                    <a:p>
                      <a:pPr marL="487680">
                        <a:lnSpc>
                          <a:spcPts val="3760"/>
                        </a:lnSpc>
                        <a:spcBef>
                          <a:spcPts val="5"/>
                        </a:spcBef>
                        <a:tabLst>
                          <a:tab pos="1225550" algn="l"/>
                          <a:tab pos="2700020" algn="l"/>
                        </a:tabLst>
                      </a:pPr>
                      <a:r>
                        <a:rPr sz="4200" spc="-37" baseline="-16865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4</a:t>
                      </a:r>
                      <a:r>
                        <a:rPr sz="1850" spc="-25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th</a:t>
                      </a:r>
                      <a:r>
                        <a:rPr sz="1850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4200" spc="-30" baseline="-16865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Year</a:t>
                      </a:r>
                      <a:r>
                        <a:rPr sz="4200" baseline="-16865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4800" b="1" baseline="1736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4800" b="1" spc="-22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800" b="1" baseline="1736" dirty="0">
                          <a:latin typeface="Arial"/>
                          <a:cs typeface="Arial"/>
                        </a:rPr>
                        <a:t>Award</a:t>
                      </a:r>
                      <a:r>
                        <a:rPr sz="4800" b="1" spc="-30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800" b="1" baseline="1736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4800" b="1" spc="615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800" b="1" baseline="1736" dirty="0">
                          <a:latin typeface="Arial"/>
                          <a:cs typeface="Arial"/>
                        </a:rPr>
                        <a:t>Bachelor</a:t>
                      </a:r>
                      <a:r>
                        <a:rPr sz="4800" b="1" spc="-37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800" b="1" spc="104" baseline="1736" dirty="0">
                          <a:latin typeface="Arial"/>
                          <a:cs typeface="Arial"/>
                        </a:rPr>
                        <a:t>degree</a:t>
                      </a:r>
                      <a:r>
                        <a:rPr sz="4800" b="1" spc="-60" baseline="173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4800" b="1" baseline="1736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4800" b="1" spc="-15" baseline="1736" dirty="0">
                          <a:latin typeface="Arial"/>
                          <a:cs typeface="Arial"/>
                        </a:rPr>
                        <a:t> Honors</a:t>
                      </a:r>
                      <a:endParaRPr sz="4800" baseline="1736">
                        <a:latin typeface="Arial"/>
                        <a:cs typeface="Arial"/>
                      </a:endParaRPr>
                    </a:p>
                    <a:p>
                      <a:pPr marL="3689350">
                        <a:lnSpc>
                          <a:spcPts val="280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(Students</a:t>
                      </a:r>
                      <a:r>
                        <a:rPr sz="24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securing</a:t>
                      </a:r>
                      <a:r>
                        <a:rPr sz="2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less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2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85" dirty="0">
                          <a:latin typeface="Arial"/>
                          <a:cs typeface="Arial"/>
                        </a:rPr>
                        <a:t>7.5</a:t>
                      </a:r>
                      <a:r>
                        <a:rPr sz="2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CGPA)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r>
                        <a:rPr sz="3000" b="1" spc="-25" dirty="0">
                          <a:latin typeface="Times New Roman"/>
                          <a:cs typeface="Times New Roman"/>
                        </a:rPr>
                        <a:t>VII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2247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54"/>
                        </a:lnSpc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200" b="1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A/B/C</a:t>
                      </a:r>
                      <a:r>
                        <a:rPr sz="2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785"/>
                        </a:lnSpc>
                      </a:pPr>
                      <a:r>
                        <a:rPr sz="3200" spc="125" dirty="0">
                          <a:latin typeface="Arial MT"/>
                          <a:cs typeface="Arial MT"/>
                        </a:rPr>
                        <a:t>Four</a:t>
                      </a:r>
                      <a:r>
                        <a:rPr sz="32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latin typeface="Arial MT"/>
                          <a:cs typeface="Arial MT"/>
                        </a:rPr>
                        <a:t>DSE-</a:t>
                      </a:r>
                      <a:r>
                        <a:rPr sz="3200" spc="120" dirty="0">
                          <a:latin typeface="Arial MT"/>
                          <a:cs typeface="Arial MT"/>
                        </a:rPr>
                        <a:t>05</a:t>
                      </a:r>
                      <a:r>
                        <a:rPr sz="32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19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32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100" dirty="0">
                          <a:latin typeface="Arial MT"/>
                          <a:cs typeface="Arial MT"/>
                        </a:rPr>
                        <a:t>08</a:t>
                      </a:r>
                      <a:endParaRPr sz="32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ts val="3310"/>
                        </a:lnSpc>
                        <a:spcBef>
                          <a:spcPts val="5"/>
                        </a:spcBef>
                      </a:pPr>
                      <a:r>
                        <a:rPr sz="2800" spc="100" dirty="0">
                          <a:latin typeface="Arial MT"/>
                          <a:cs typeface="Arial MT"/>
                        </a:rPr>
                        <a:t>(4x4C)courses</a:t>
                      </a:r>
                      <a:r>
                        <a:rPr sz="2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28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0" dirty="0">
                          <a:latin typeface="Arial"/>
                          <a:cs typeface="Arial"/>
                        </a:rPr>
                        <a:t>16C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190"/>
                        </a:lnSpc>
                      </a:pPr>
                      <a:r>
                        <a:rPr sz="36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287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10"/>
                        </a:spcBef>
                      </a:pPr>
                      <a:r>
                        <a:rPr sz="2600" b="1" spc="-20" dirty="0">
                          <a:latin typeface="Times New Roman"/>
                          <a:cs typeface="Times New Roman"/>
                        </a:rPr>
                        <a:t>VIII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255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ts val="3715"/>
                        </a:lnSpc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50" dirty="0">
                          <a:latin typeface="Times New Roman"/>
                          <a:cs typeface="Times New Roman"/>
                        </a:rPr>
                        <a:t>8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307340">
                        <a:lnSpc>
                          <a:spcPts val="3329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A/B/C</a:t>
                      </a:r>
                      <a:r>
                        <a:rPr sz="28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790"/>
                        </a:lnSpc>
                      </a:pPr>
                      <a:r>
                        <a:rPr sz="3200" spc="125" dirty="0">
                          <a:latin typeface="Arial MT"/>
                          <a:cs typeface="Arial MT"/>
                        </a:rPr>
                        <a:t>Four</a:t>
                      </a:r>
                      <a:r>
                        <a:rPr sz="32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latin typeface="Arial MT"/>
                          <a:cs typeface="Arial MT"/>
                        </a:rPr>
                        <a:t>DSE-</a:t>
                      </a:r>
                      <a:r>
                        <a:rPr sz="3200" spc="120" dirty="0">
                          <a:latin typeface="Arial MT"/>
                          <a:cs typeface="Arial MT"/>
                        </a:rPr>
                        <a:t>09</a:t>
                      </a:r>
                      <a:r>
                        <a:rPr sz="32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19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32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100" dirty="0">
                          <a:latin typeface="Arial MT"/>
                          <a:cs typeface="Arial MT"/>
                        </a:rPr>
                        <a:t>12</a:t>
                      </a:r>
                      <a:endParaRPr sz="32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ts val="3304"/>
                        </a:lnSpc>
                        <a:spcBef>
                          <a:spcPts val="5"/>
                        </a:spcBef>
                      </a:pPr>
                      <a:r>
                        <a:rPr sz="2800" spc="100" dirty="0">
                          <a:latin typeface="Arial MT"/>
                          <a:cs typeface="Arial MT"/>
                        </a:rPr>
                        <a:t>(4x4C)courses</a:t>
                      </a:r>
                      <a:r>
                        <a:rPr sz="2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b="1" spc="35" dirty="0">
                          <a:latin typeface="Arial"/>
                          <a:cs typeface="Arial"/>
                        </a:rPr>
                        <a:t>=16C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195"/>
                        </a:lnSpc>
                      </a:pPr>
                      <a:r>
                        <a:rPr sz="36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287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792480">
                <a:tc gridSpan="4">
                  <a:txBody>
                    <a:bodyPr/>
                    <a:lstStyle/>
                    <a:p>
                      <a:pPr marR="1905" algn="ctr">
                        <a:lnSpc>
                          <a:spcPts val="3275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Award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800" b="1" spc="3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Bachelor</a:t>
                      </a:r>
                      <a:r>
                        <a:rPr sz="2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55" dirty="0">
                          <a:latin typeface="Arial"/>
                          <a:cs typeface="Arial"/>
                        </a:rPr>
                        <a:t>degree</a:t>
                      </a:r>
                      <a:r>
                        <a:rPr sz="2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Honors</a:t>
                      </a:r>
                      <a:r>
                        <a:rPr sz="2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8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 Research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840"/>
                        </a:lnSpc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(Students</a:t>
                      </a:r>
                      <a:r>
                        <a:rPr sz="2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securing</a:t>
                      </a:r>
                      <a:r>
                        <a:rPr sz="24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85" dirty="0">
                          <a:latin typeface="Arial"/>
                          <a:cs typeface="Arial"/>
                        </a:rPr>
                        <a:t>7.5</a:t>
                      </a:r>
                      <a:r>
                        <a:rPr sz="24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CGPA)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160</a:t>
                      </a:r>
                      <a:r>
                        <a:rPr sz="28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50" dirty="0">
                          <a:latin typeface="Arial Black"/>
                          <a:cs typeface="Arial Black"/>
                        </a:rPr>
                        <a:t>C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161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40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VII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2717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ts val="4125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DSC </a:t>
                      </a:r>
                      <a:r>
                        <a:rPr sz="3600" b="1" spc="-2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600" b="1" spc="-50" dirty="0">
                          <a:latin typeface="Times New Roman"/>
                          <a:cs typeface="Times New Roman"/>
                        </a:rPr>
                        <a:t>7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A/B/C(4C)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95655" marR="101600" indent="-688975">
                        <a:lnSpc>
                          <a:spcPts val="3840"/>
                        </a:lnSpc>
                      </a:pPr>
                      <a:r>
                        <a:rPr sz="3200" spc="125" dirty="0">
                          <a:latin typeface="Arial MT"/>
                          <a:cs typeface="Arial MT"/>
                        </a:rPr>
                        <a:t>Three</a:t>
                      </a:r>
                      <a:r>
                        <a:rPr sz="3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latin typeface="Arial MT"/>
                          <a:cs typeface="Arial MT"/>
                        </a:rPr>
                        <a:t>DSE-</a:t>
                      </a:r>
                      <a:r>
                        <a:rPr sz="3200" spc="120" dirty="0">
                          <a:latin typeface="Arial MT"/>
                          <a:cs typeface="Arial MT"/>
                        </a:rPr>
                        <a:t>05</a:t>
                      </a:r>
                      <a:r>
                        <a:rPr sz="32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19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3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100" dirty="0">
                          <a:latin typeface="Arial MT"/>
                          <a:cs typeface="Arial MT"/>
                        </a:rPr>
                        <a:t>07 </a:t>
                      </a:r>
                      <a:r>
                        <a:rPr sz="3200" spc="75" dirty="0">
                          <a:latin typeface="Arial MT"/>
                          <a:cs typeface="Arial MT"/>
                        </a:rPr>
                        <a:t>(3x4C)</a:t>
                      </a:r>
                      <a:r>
                        <a:rPr sz="32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b="1" spc="45" dirty="0">
                          <a:latin typeface="Arial"/>
                          <a:cs typeface="Arial"/>
                        </a:rPr>
                        <a:t>=12C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00"/>
                        </a:lnSpc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3800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Methodology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185"/>
                        </a:lnSpc>
                      </a:pPr>
                      <a:r>
                        <a:rPr sz="36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ts val="3340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5"/>
                        </a:spcBef>
                      </a:pPr>
                      <a:r>
                        <a:rPr sz="2600" b="1" spc="-20" dirty="0">
                          <a:latin typeface="Times New Roman"/>
                          <a:cs typeface="Times New Roman"/>
                        </a:rPr>
                        <a:t>VIII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2863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ts val="419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3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-60" dirty="0">
                          <a:latin typeface="Times New Roman"/>
                          <a:cs typeface="Times New Roman"/>
                        </a:rPr>
                        <a:t>8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351790">
                        <a:lnSpc>
                          <a:spcPts val="3340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A/B/C(4C)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795655" marR="101600" indent="-688975">
                        <a:lnSpc>
                          <a:spcPts val="3840"/>
                        </a:lnSpc>
                      </a:pPr>
                      <a:r>
                        <a:rPr sz="3200" spc="125" dirty="0">
                          <a:latin typeface="Arial MT"/>
                          <a:cs typeface="Arial MT"/>
                        </a:rPr>
                        <a:t>Three</a:t>
                      </a:r>
                      <a:r>
                        <a:rPr sz="32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latin typeface="Arial MT"/>
                          <a:cs typeface="Arial MT"/>
                        </a:rPr>
                        <a:t>DSE-</a:t>
                      </a:r>
                      <a:r>
                        <a:rPr sz="3200" spc="120" dirty="0">
                          <a:latin typeface="Arial MT"/>
                          <a:cs typeface="Arial MT"/>
                        </a:rPr>
                        <a:t>08</a:t>
                      </a:r>
                      <a:r>
                        <a:rPr sz="32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19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32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100" dirty="0">
                          <a:latin typeface="Arial MT"/>
                          <a:cs typeface="Arial MT"/>
                        </a:rPr>
                        <a:t>10 </a:t>
                      </a:r>
                      <a:r>
                        <a:rPr sz="3200" spc="75" dirty="0">
                          <a:latin typeface="Arial MT"/>
                          <a:cs typeface="Arial MT"/>
                        </a:rPr>
                        <a:t>(3x4C)</a:t>
                      </a:r>
                      <a:r>
                        <a:rPr sz="32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b="1" spc="50" dirty="0">
                          <a:latin typeface="Arial"/>
                          <a:cs typeface="Arial"/>
                        </a:rPr>
                        <a:t>=12C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10"/>
                        </a:lnSpc>
                        <a:spcBef>
                          <a:spcPts val="145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sz="3200" b="1" spc="-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20" dirty="0">
                          <a:latin typeface="Times New Roman"/>
                          <a:cs typeface="Times New Roman"/>
                        </a:rPr>
                        <a:t>work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3329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Dissertation(4+4c)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4190"/>
                        </a:lnSpc>
                      </a:pPr>
                      <a:r>
                        <a:rPr sz="3600" b="1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3340"/>
                        </a:lnSpc>
                      </a:pPr>
                      <a:r>
                        <a:rPr sz="28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1218565">
                <a:tc gridSpan="4">
                  <a:txBody>
                    <a:bodyPr/>
                    <a:lstStyle/>
                    <a:p>
                      <a:pPr marR="1905" algn="ctr">
                        <a:lnSpc>
                          <a:spcPts val="3340"/>
                        </a:lnSpc>
                        <a:spcBef>
                          <a:spcPts val="1590"/>
                        </a:spcBef>
                        <a:tabLst>
                          <a:tab pos="2882900" algn="l"/>
                        </a:tabLst>
                      </a:pPr>
                      <a:r>
                        <a:rPr sz="2800" b="1" i="1" spc="-2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Awarded</a:t>
                      </a:r>
                      <a:r>
                        <a:rPr sz="2800" b="1" i="1" spc="-14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spc="-1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Bachelor</a:t>
                      </a:r>
                      <a:r>
                        <a:rPr sz="2800" b="1" i="1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	(Honors</a:t>
                      </a:r>
                      <a:r>
                        <a:rPr sz="2800" b="1" i="1" spc="-5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2800" b="1" i="1" spc="-5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800" b="1" i="1" spc="-5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(Honors</a:t>
                      </a:r>
                      <a:r>
                        <a:rPr sz="2800" b="1" i="1" spc="-6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800" b="1" i="1" spc="-15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Academic</a:t>
                      </a:r>
                      <a:r>
                        <a:rPr sz="2800" b="1" i="1" spc="-5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spc="-10" dirty="0">
                          <a:solidFill>
                            <a:srgbClr val="A80000"/>
                          </a:solidFill>
                          <a:latin typeface="Times New Roman"/>
                          <a:cs typeface="Times New Roman"/>
                        </a:rPr>
                        <a:t>Research)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67310" algn="ctr">
                        <a:lnSpc>
                          <a:spcPts val="2860"/>
                        </a:lnSpc>
                        <a:tabLst>
                          <a:tab pos="2839085" algn="l"/>
                        </a:tabLst>
                      </a:pP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24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specific</a:t>
                      </a:r>
                      <a:r>
                        <a:rPr sz="2400" b="1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spc="-10" dirty="0">
                          <a:latin typeface="Times New Roman"/>
                          <a:cs typeface="Times New Roman"/>
                        </a:rPr>
                        <a:t>Discipline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	after</a:t>
                      </a:r>
                      <a:r>
                        <a:rPr sz="24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securing</a:t>
                      </a:r>
                      <a:r>
                        <a:rPr sz="2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requisite</a:t>
                      </a:r>
                      <a:r>
                        <a:rPr sz="24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credits</a:t>
                      </a:r>
                      <a:r>
                        <a:rPr sz="24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4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completion</a:t>
                      </a:r>
                      <a:r>
                        <a:rPr sz="2400" b="1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Sem.</a:t>
                      </a:r>
                      <a:r>
                        <a:rPr sz="24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spc="-20" dirty="0">
                          <a:latin typeface="Times New Roman"/>
                          <a:cs typeface="Times New Roman"/>
                        </a:rPr>
                        <a:t>VIII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19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2FD5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9255">
                        <a:lnSpc>
                          <a:spcPts val="2795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16559">
                        <a:lnSpc>
                          <a:spcPts val="3810"/>
                        </a:lnSpc>
                      </a:pP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164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242570">
                        <a:lnSpc>
                          <a:spcPts val="286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2FD5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8042" y="11379"/>
            <a:ext cx="103917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6289" algn="l"/>
                <a:tab pos="3632200" algn="l"/>
              </a:tabLst>
            </a:pPr>
            <a:r>
              <a:rPr sz="3600" spc="235" dirty="0">
                <a:solidFill>
                  <a:srgbClr val="FFFF00"/>
                </a:solidFill>
                <a:latin typeface="Georgia"/>
                <a:cs typeface="Georgia"/>
              </a:rPr>
              <a:t>CCFUP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600" cap="small" spc="195" dirty="0">
                <a:solidFill>
                  <a:srgbClr val="FFFF00"/>
                </a:solidFill>
                <a:latin typeface="Georgia"/>
                <a:cs typeface="Georgia"/>
              </a:rPr>
              <a:t>for</a:t>
            </a:r>
            <a:r>
              <a:rPr sz="3600" spc="-2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-560" dirty="0">
                <a:solidFill>
                  <a:srgbClr val="FFFF00"/>
                </a:solidFill>
                <a:latin typeface="Georgia"/>
                <a:cs typeface="Georgia"/>
              </a:rPr>
              <a:t>--</a:t>
            </a:r>
            <a:r>
              <a:rPr sz="3600" spc="-625" dirty="0">
                <a:solidFill>
                  <a:srgbClr val="FFFF00"/>
                </a:solidFill>
                <a:latin typeface="Georgia"/>
                <a:cs typeface="Georgia"/>
              </a:rPr>
              <a:t>-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	B.</a:t>
            </a:r>
            <a:r>
              <a:rPr sz="3600" spc="-3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130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cap="small" spc="130" dirty="0">
                <a:solidFill>
                  <a:srgbClr val="FFFF00"/>
                </a:solidFill>
                <a:latin typeface="Georgia"/>
                <a:cs typeface="Georgia"/>
              </a:rPr>
              <a:t>om</a:t>
            </a:r>
            <a:r>
              <a:rPr sz="3600" spc="130" dirty="0">
                <a:solidFill>
                  <a:srgbClr val="FFFF00"/>
                </a:solidFill>
                <a:latin typeface="Georgia"/>
                <a:cs typeface="Georgia"/>
              </a:rPr>
              <a:t>,</a:t>
            </a:r>
            <a:r>
              <a:rPr sz="3600" spc="-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B.</a:t>
            </a:r>
            <a:r>
              <a:rPr sz="3600" spc="-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-135" dirty="0">
                <a:solidFill>
                  <a:srgbClr val="FFFF00"/>
                </a:solidFill>
                <a:latin typeface="Georgia"/>
                <a:cs typeface="Georgia"/>
              </a:rPr>
              <a:t>H.</a:t>
            </a:r>
            <a:r>
              <a:rPr sz="3600" spc="-1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125" dirty="0">
                <a:solidFill>
                  <a:srgbClr val="FFFF00"/>
                </a:solidFill>
                <a:latin typeface="Georgia"/>
                <a:cs typeface="Georgia"/>
              </a:rPr>
              <a:t>S</a:t>
            </a:r>
            <a:r>
              <a:rPr sz="3600" cap="small" spc="125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spc="125" dirty="0">
                <a:solidFill>
                  <a:srgbClr val="FFFF00"/>
                </a:solidFill>
                <a:latin typeface="Georgia"/>
                <a:cs typeface="Georgia"/>
              </a:rPr>
              <a:t>.,</a:t>
            </a:r>
            <a:r>
              <a:rPr sz="3600" spc="-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175" dirty="0">
                <a:solidFill>
                  <a:srgbClr val="FFFF00"/>
                </a:solidFill>
                <a:latin typeface="Georgia"/>
                <a:cs typeface="Georgia"/>
              </a:rPr>
              <a:t>BCA,</a:t>
            </a:r>
            <a:r>
              <a:rPr sz="3600" spc="-3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85" dirty="0">
                <a:solidFill>
                  <a:srgbClr val="FFFF00"/>
                </a:solidFill>
                <a:latin typeface="Georgia"/>
                <a:cs typeface="Georgia"/>
              </a:rPr>
              <a:t>BBA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101951"/>
            <a:ext cx="11092815" cy="2802890"/>
            <a:chOff x="0" y="2101951"/>
            <a:chExt cx="11092815" cy="2802890"/>
          </a:xfrm>
        </p:grpSpPr>
        <p:sp>
          <p:nvSpPr>
            <p:cNvPr id="5" name="object 5"/>
            <p:cNvSpPr/>
            <p:nvPr/>
          </p:nvSpPr>
          <p:spPr>
            <a:xfrm>
              <a:off x="3025140" y="2101951"/>
              <a:ext cx="5607050" cy="1023619"/>
            </a:xfrm>
            <a:custGeom>
              <a:avLst/>
              <a:gdLst/>
              <a:ahLst/>
              <a:cxnLst/>
              <a:rect l="l" t="t" r="r" b="b"/>
              <a:pathLst>
                <a:path w="5607050" h="1023619">
                  <a:moveTo>
                    <a:pt x="5607050" y="0"/>
                  </a:moveTo>
                  <a:lnTo>
                    <a:pt x="3483356" y="0"/>
                  </a:lnTo>
                  <a:lnTo>
                    <a:pt x="1054188" y="0"/>
                  </a:lnTo>
                  <a:lnTo>
                    <a:pt x="0" y="0"/>
                  </a:lnTo>
                  <a:lnTo>
                    <a:pt x="0" y="1023264"/>
                  </a:lnTo>
                  <a:lnTo>
                    <a:pt x="1054100" y="1023264"/>
                  </a:lnTo>
                  <a:lnTo>
                    <a:pt x="3483356" y="1023264"/>
                  </a:lnTo>
                  <a:lnTo>
                    <a:pt x="5607050" y="1023264"/>
                  </a:lnTo>
                  <a:lnTo>
                    <a:pt x="5607050" y="0"/>
                  </a:lnTo>
                  <a:close/>
                </a:path>
              </a:pathLst>
            </a:custGeom>
            <a:solidFill>
              <a:srgbClr val="8AFD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125152"/>
              <a:ext cx="11092815" cy="682625"/>
            </a:xfrm>
            <a:custGeom>
              <a:avLst/>
              <a:gdLst/>
              <a:ahLst/>
              <a:cxnLst/>
              <a:rect l="l" t="t" r="r" b="b"/>
              <a:pathLst>
                <a:path w="11092815" h="682625">
                  <a:moveTo>
                    <a:pt x="11092688" y="0"/>
                  </a:moveTo>
                  <a:lnTo>
                    <a:pt x="0" y="0"/>
                  </a:lnTo>
                  <a:lnTo>
                    <a:pt x="0" y="682180"/>
                  </a:lnTo>
                  <a:lnTo>
                    <a:pt x="11092688" y="682180"/>
                  </a:lnTo>
                  <a:lnTo>
                    <a:pt x="110926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25140" y="3807345"/>
              <a:ext cx="8067675" cy="1097280"/>
            </a:xfrm>
            <a:custGeom>
              <a:avLst/>
              <a:gdLst/>
              <a:ahLst/>
              <a:cxnLst/>
              <a:rect l="l" t="t" r="r" b="b"/>
              <a:pathLst>
                <a:path w="8067675" h="1097279">
                  <a:moveTo>
                    <a:pt x="8067548" y="0"/>
                  </a:moveTo>
                  <a:lnTo>
                    <a:pt x="5607050" y="0"/>
                  </a:lnTo>
                  <a:lnTo>
                    <a:pt x="3483483" y="0"/>
                  </a:lnTo>
                  <a:lnTo>
                    <a:pt x="3483356" y="0"/>
                  </a:lnTo>
                  <a:lnTo>
                    <a:pt x="0" y="0"/>
                  </a:lnTo>
                  <a:lnTo>
                    <a:pt x="0" y="1097013"/>
                  </a:lnTo>
                  <a:lnTo>
                    <a:pt x="3483356" y="1097013"/>
                  </a:lnTo>
                  <a:lnTo>
                    <a:pt x="3483483" y="1097013"/>
                  </a:lnTo>
                  <a:lnTo>
                    <a:pt x="5607050" y="1097013"/>
                  </a:lnTo>
                  <a:lnTo>
                    <a:pt x="8067548" y="1097013"/>
                  </a:lnTo>
                  <a:lnTo>
                    <a:pt x="8067548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6001397"/>
            <a:ext cx="12192000" cy="853440"/>
          </a:xfrm>
          <a:custGeom>
            <a:avLst/>
            <a:gdLst/>
            <a:ahLst/>
            <a:cxnLst/>
            <a:rect l="l" t="t" r="r" b="b"/>
            <a:pathLst>
              <a:path w="12192000" h="853440">
                <a:moveTo>
                  <a:pt x="12191962" y="0"/>
                </a:moveTo>
                <a:lnTo>
                  <a:pt x="11092688" y="0"/>
                </a:lnTo>
                <a:lnTo>
                  <a:pt x="0" y="0"/>
                </a:lnTo>
                <a:lnTo>
                  <a:pt x="0" y="853440"/>
                </a:lnTo>
                <a:lnTo>
                  <a:pt x="11092688" y="853440"/>
                </a:lnTo>
                <a:lnTo>
                  <a:pt x="12191962" y="853440"/>
                </a:lnTo>
                <a:lnTo>
                  <a:pt x="121919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638175"/>
          <a:ext cx="12182473" cy="620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169"/>
                <a:gridCol w="2169160"/>
                <a:gridCol w="1053465"/>
                <a:gridCol w="2428875"/>
                <a:gridCol w="2123439"/>
                <a:gridCol w="2459990"/>
                <a:gridCol w="1095375"/>
              </a:tblGrid>
              <a:tr h="433705">
                <a:tc>
                  <a:txBody>
                    <a:bodyPr/>
                    <a:lstStyle/>
                    <a:p>
                      <a:pPr algn="ctr">
                        <a:lnSpc>
                          <a:spcPts val="3229"/>
                        </a:lnSpc>
                      </a:pP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Sem.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DSC(4C)</a:t>
                      </a:r>
                      <a:r>
                        <a:rPr sz="2400" b="1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20" dirty="0">
                          <a:latin typeface="Times New Roman"/>
                          <a:cs typeface="Times New Roman"/>
                        </a:rPr>
                        <a:t>A/B/C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DSE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7061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GE(4C)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45275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AEC(2C)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SEC /</a:t>
                      </a:r>
                      <a:r>
                        <a:rPr sz="24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VAC(2C)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1022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-50" dirty="0">
                          <a:latin typeface="Times New Roman"/>
                          <a:cs typeface="Times New Roman"/>
                        </a:rPr>
                        <a:t>I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44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ts val="2520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1-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3-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XX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GE-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AEC-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24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400" b="1" spc="-105" dirty="0">
                          <a:latin typeface="Times New Roman"/>
                          <a:cs typeface="Times New Roman"/>
                        </a:rPr>
                        <a:t>VAC-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24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02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</a:tr>
              <a:tr h="1022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5"/>
                        </a:spcBef>
                      </a:pP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II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444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ts val="2520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4-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5-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6-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latin typeface="Times New Roman"/>
                          <a:cs typeface="Times New Roman"/>
                        </a:rPr>
                        <a:t>XX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GE-02(4C)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683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AEC-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02</a:t>
                      </a:r>
                      <a:r>
                        <a:rPr sz="24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SEC-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24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8AFD34"/>
                    </a:solidFill>
                  </a:tcPr>
                </a:tc>
              </a:tr>
              <a:tr h="681990">
                <a:tc gridSpan="6">
                  <a:txBody>
                    <a:bodyPr/>
                    <a:lstStyle/>
                    <a:p>
                      <a:pPr algn="ctr">
                        <a:lnSpc>
                          <a:spcPts val="2830"/>
                        </a:lnSpc>
                      </a:pP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24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4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exit</a:t>
                      </a:r>
                      <a:r>
                        <a:rPr sz="24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awarded</a:t>
                      </a:r>
                      <a:r>
                        <a:rPr sz="24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undergraduate</a:t>
                      </a:r>
                      <a:r>
                        <a:rPr sz="24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certificate</a:t>
                      </a:r>
                      <a:r>
                        <a:rPr sz="2400" b="1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securing</a:t>
                      </a:r>
                      <a:r>
                        <a:rPr sz="24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requisite</a:t>
                      </a:r>
                      <a:r>
                        <a:rPr sz="2400" b="1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44</a:t>
                      </a:r>
                      <a:r>
                        <a:rPr sz="24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385"/>
                        </a:lnSpc>
                      </a:pP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[Extra</a:t>
                      </a:r>
                      <a:r>
                        <a:rPr sz="20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credits</a:t>
                      </a: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5" dirty="0">
                          <a:latin typeface="Times New Roman"/>
                          <a:cs typeface="Times New Roman"/>
                        </a:rPr>
                        <a:t>Voc/skill</a:t>
                      </a: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sz="20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be earned</a:t>
                      </a:r>
                      <a:r>
                        <a:rPr sz="20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0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ODL</a:t>
                      </a:r>
                      <a:r>
                        <a:rPr sz="2000" b="1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10" dirty="0">
                          <a:latin typeface="Times New Roman"/>
                          <a:cs typeface="Times New Roman"/>
                        </a:rPr>
                        <a:t>platform]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3200" b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60" dirty="0">
                          <a:latin typeface="Times New Roman"/>
                          <a:cs typeface="Times New Roman"/>
                        </a:rPr>
                        <a:t>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15"/>
                        </a:spcBef>
                      </a:pP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III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81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ts val="2525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7-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269240" marR="263525">
                        <a:lnSpc>
                          <a:spcPct val="100000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8-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 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9-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300"/>
                        </a:spcBef>
                        <a:tabLst>
                          <a:tab pos="3097530" algn="l"/>
                        </a:tabLst>
                      </a:pP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2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A/B/C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Or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GE-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03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(4C)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AEC-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03</a:t>
                      </a:r>
                      <a:r>
                        <a:rPr sz="24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400" b="1" spc="-105" dirty="0">
                          <a:latin typeface="Times New Roman"/>
                          <a:cs typeface="Times New Roman"/>
                        </a:rPr>
                        <a:t>VAC-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02</a:t>
                      </a:r>
                      <a:r>
                        <a:rPr sz="24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02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</a:tr>
              <a:tr h="1096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20"/>
                        </a:spcBef>
                      </a:pP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IV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819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ts val="2525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10-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98755" marR="193040" indent="7620">
                        <a:lnSpc>
                          <a:spcPct val="100000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55" dirty="0">
                          <a:latin typeface="Times New Roman"/>
                          <a:cs typeface="Times New Roman"/>
                        </a:rPr>
                        <a:t>11-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 DSC</a:t>
                      </a:r>
                      <a:r>
                        <a:rPr sz="22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12-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70">
                        <a:lnSpc>
                          <a:spcPct val="100000"/>
                        </a:lnSpc>
                        <a:spcBef>
                          <a:spcPts val="1305"/>
                        </a:spcBef>
                        <a:tabLst>
                          <a:tab pos="3097530" algn="l"/>
                        </a:tabLst>
                      </a:pP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02</a:t>
                      </a:r>
                      <a:r>
                        <a:rPr sz="2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A/B/C(4C)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Or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GE-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04(4C)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AEC-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04</a:t>
                      </a:r>
                      <a:r>
                        <a:rPr sz="24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SEC-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02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65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3340"/>
                        </a:lnSpc>
                        <a:spcBef>
                          <a:spcPts val="1110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286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</a:tr>
              <a:tr h="851535">
                <a:tc gridSpan="6">
                  <a:txBody>
                    <a:bodyPr/>
                    <a:lstStyle/>
                    <a:p>
                      <a:pPr marL="635635" marR="43180" indent="-589915">
                        <a:lnSpc>
                          <a:spcPts val="3300"/>
                        </a:lnSpc>
                        <a:spcBef>
                          <a:spcPts val="5"/>
                        </a:spcBef>
                        <a:tabLst>
                          <a:tab pos="2304415" algn="l"/>
                        </a:tabLst>
                      </a:pP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Students</a:t>
                      </a:r>
                      <a:r>
                        <a:rPr sz="2800" b="1" i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800" b="1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exit</a:t>
                      </a:r>
                      <a:r>
                        <a:rPr sz="2800" b="1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8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awarded</a:t>
                      </a:r>
                      <a:r>
                        <a:rPr sz="2800" b="1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undergraduate</a:t>
                      </a:r>
                      <a:r>
                        <a:rPr sz="2800" b="1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Diploma</a:t>
                      </a:r>
                      <a:r>
                        <a:rPr sz="28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spc="-10" dirty="0">
                          <a:latin typeface="Times New Roman"/>
                          <a:cs typeface="Times New Roman"/>
                        </a:rPr>
                        <a:t>--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securing</a:t>
                      </a:r>
                      <a:r>
                        <a:rPr sz="2800" b="1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800" b="1" i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spc="-10" dirty="0">
                          <a:latin typeface="Times New Roman"/>
                          <a:cs typeface="Times New Roman"/>
                        </a:rPr>
                        <a:t>requisite 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84</a:t>
                      </a:r>
                      <a:r>
                        <a:rPr sz="28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i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r>
                        <a:rPr sz="2800" b="1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[Extra</a:t>
                      </a:r>
                      <a:r>
                        <a:rPr sz="20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20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credits</a:t>
                      </a: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25" dirty="0">
                          <a:latin typeface="Times New Roman"/>
                          <a:cs typeface="Times New Roman"/>
                        </a:rPr>
                        <a:t>Voc/skill</a:t>
                      </a:r>
                      <a:r>
                        <a:rPr sz="20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course</a:t>
                      </a: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have</a:t>
                      </a: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be earned</a:t>
                      </a:r>
                      <a:r>
                        <a:rPr sz="20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0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any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ODL</a:t>
                      </a:r>
                      <a:r>
                        <a:rPr sz="2000" b="1" i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10" dirty="0">
                          <a:latin typeface="Times New Roman"/>
                          <a:cs typeface="Times New Roman"/>
                        </a:rPr>
                        <a:t>platform]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50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80</a:t>
                      </a:r>
                      <a:r>
                        <a:rPr sz="3200" b="1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60" dirty="0">
                          <a:latin typeface="Times New Roman"/>
                          <a:cs typeface="Times New Roman"/>
                        </a:rPr>
                        <a:t>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71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635" cy="2011680"/>
          </a:xfrm>
          <a:custGeom>
            <a:avLst/>
            <a:gdLst/>
            <a:ahLst/>
            <a:cxnLst/>
            <a:rect l="l" t="t" r="r" b="b"/>
            <a:pathLst>
              <a:path w="12192635" h="2011680">
                <a:moveTo>
                  <a:pt x="12192013" y="0"/>
                </a:moveTo>
                <a:lnTo>
                  <a:pt x="12192013" y="0"/>
                </a:lnTo>
                <a:lnTo>
                  <a:pt x="0" y="0"/>
                </a:lnTo>
                <a:lnTo>
                  <a:pt x="0" y="1005840"/>
                </a:lnTo>
                <a:lnTo>
                  <a:pt x="0" y="2011680"/>
                </a:lnTo>
                <a:lnTo>
                  <a:pt x="742556" y="2011680"/>
                </a:lnTo>
                <a:lnTo>
                  <a:pt x="2818638" y="2011680"/>
                </a:lnTo>
                <a:lnTo>
                  <a:pt x="12192013" y="2011680"/>
                </a:lnTo>
                <a:lnTo>
                  <a:pt x="12192013" y="1005840"/>
                </a:lnTo>
                <a:lnTo>
                  <a:pt x="12192013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0" y="-3175"/>
          <a:ext cx="12183742" cy="676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140"/>
                <a:gridCol w="2075814"/>
                <a:gridCol w="3985260"/>
                <a:gridCol w="1170304"/>
                <a:gridCol w="981075"/>
                <a:gridCol w="1986279"/>
                <a:gridCol w="1245870"/>
              </a:tblGrid>
              <a:tr h="10020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sz="3200" b="1" spc="-50" dirty="0">
                          <a:latin typeface="Times New Roman"/>
                          <a:cs typeface="Times New Roman"/>
                        </a:rPr>
                        <a:t>V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32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490"/>
                        </a:lnSpc>
                        <a:tabLst>
                          <a:tab pos="1370965" algn="l"/>
                        </a:tabLst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13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  <a:tabLst>
                          <a:tab pos="1344930" algn="l"/>
                        </a:tabLst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A14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-(4C)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  <a:tabLst>
                          <a:tab pos="1370965" algn="l"/>
                        </a:tabLst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0"/>
                        </a:spcBef>
                        <a:tabLst>
                          <a:tab pos="3236595" algn="l"/>
                        </a:tabLst>
                      </a:pP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03</a:t>
                      </a:r>
                      <a:r>
                        <a:rPr sz="2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b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A/B/C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Or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GE-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05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(4c)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SEC-03(2c)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55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2400" b="1" spc="-105" dirty="0">
                          <a:latin typeface="Times New Roman"/>
                          <a:cs typeface="Times New Roman"/>
                        </a:rPr>
                        <a:t>VAC-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03</a:t>
                      </a:r>
                      <a:r>
                        <a:rPr sz="240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000" b="1" dirty="0">
                          <a:latin typeface="Cambria"/>
                          <a:cs typeface="Cambria"/>
                        </a:rPr>
                        <a:t>From</a:t>
                      </a:r>
                      <a:r>
                        <a:rPr sz="2000" b="1" spc="-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2000" b="1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2000" b="1" spc="-20" dirty="0">
                          <a:latin typeface="Cambria"/>
                          <a:cs typeface="Cambria"/>
                        </a:rPr>
                        <a:t>Pool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354"/>
                        </a:lnSpc>
                        <a:spcBef>
                          <a:spcPts val="955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2395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0"/>
                        </a:spcBef>
                      </a:pPr>
                      <a:r>
                        <a:rPr sz="3200" b="1" spc="-25" dirty="0">
                          <a:latin typeface="Times New Roman"/>
                          <a:cs typeface="Times New Roman"/>
                        </a:rPr>
                        <a:t>VI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34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2520"/>
                        </a:lnSpc>
                        <a:tabLst>
                          <a:tab pos="1370965" algn="l"/>
                        </a:tabLst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5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18745" marR="109855" indent="34925">
                        <a:lnSpc>
                          <a:spcPct val="100000"/>
                        </a:lnSpc>
                      </a:pP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2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17-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 DSC</a:t>
                      </a:r>
                      <a:r>
                        <a:rPr sz="22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200" b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dirty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2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2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935"/>
                        </a:spcBef>
                        <a:tabLst>
                          <a:tab pos="3385820" algn="l"/>
                        </a:tabLst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04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400" b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A/B/C</a:t>
                      </a:r>
                      <a:r>
                        <a:rPr sz="24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Or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327025">
                        <a:lnSpc>
                          <a:spcPct val="10000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GE-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06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(4C)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SEC-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04(2c)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2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Pool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6120" marR="299085" indent="-39941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Internship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(2C)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350"/>
                        </a:lnSpc>
                        <a:spcBef>
                          <a:spcPts val="980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239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1244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33"/>
                    </a:solidFill>
                  </a:tcPr>
                </a:tc>
              </a:tr>
              <a:tr h="426720">
                <a:tc gridSpan="6"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100"/>
                        </a:spcBef>
                        <a:tabLst>
                          <a:tab pos="4815840" algn="l"/>
                        </a:tabLst>
                      </a:pP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exit</a:t>
                      </a:r>
                      <a:r>
                        <a:rPr sz="24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awarded</a:t>
                      </a:r>
                      <a:r>
                        <a:rPr sz="24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Bachelor</a:t>
                      </a:r>
                      <a:r>
                        <a:rPr sz="2400" b="1" i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spc="-10" dirty="0">
                          <a:latin typeface="Times New Roman"/>
                          <a:cs typeface="Times New Roman"/>
                        </a:rPr>
                        <a:t>degree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(in</a:t>
                      </a:r>
                      <a:r>
                        <a:rPr sz="22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sz="22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2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Multidisciplinary</a:t>
                      </a:r>
                      <a:r>
                        <a:rPr sz="22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00" b="1" i="1" dirty="0">
                          <a:latin typeface="Times New Roman"/>
                          <a:cs typeface="Times New Roman"/>
                        </a:rPr>
                        <a:t>study)</a:t>
                      </a:r>
                      <a:r>
                        <a:rPr sz="22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after</a:t>
                      </a:r>
                      <a:r>
                        <a:rPr sz="2400" b="1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dirty="0">
                          <a:latin typeface="Times New Roman"/>
                          <a:cs typeface="Times New Roman"/>
                        </a:rPr>
                        <a:t>sem.</a:t>
                      </a:r>
                      <a:r>
                        <a:rPr sz="2400" b="1" i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i="1" spc="-25" dirty="0">
                          <a:latin typeface="Times New Roman"/>
                          <a:cs typeface="Times New Roman"/>
                        </a:rPr>
                        <a:t>VI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ts val="3260"/>
                        </a:lnSpc>
                      </a:pP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120</a:t>
                      </a:r>
                      <a:r>
                        <a:rPr sz="2800" b="1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60" dirty="0">
                          <a:latin typeface="Times New Roman"/>
                          <a:cs typeface="Times New Roman"/>
                        </a:rPr>
                        <a:t>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304800">
                <a:tc gridSpan="7">
                  <a:txBody>
                    <a:bodyPr/>
                    <a:lstStyle/>
                    <a:p>
                      <a:pPr marL="1011555">
                        <a:lnSpc>
                          <a:spcPts val="23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For Award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000" b="1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Bachelor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degree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Honors</a:t>
                      </a:r>
                      <a:r>
                        <a:rPr sz="2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(Students</a:t>
                      </a:r>
                      <a:r>
                        <a:rPr sz="20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securing less</a:t>
                      </a:r>
                      <a:r>
                        <a:rPr sz="2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than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80" dirty="0">
                          <a:latin typeface="Arial"/>
                          <a:cs typeface="Arial"/>
                        </a:rPr>
                        <a:t>7.5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CGPA)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3000" b="1" spc="-25" dirty="0">
                          <a:latin typeface="Times New Roman"/>
                          <a:cs typeface="Times New Roman"/>
                        </a:rPr>
                        <a:t>VII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133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65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Four</a:t>
                      </a:r>
                      <a:r>
                        <a:rPr sz="32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05</a:t>
                      </a:r>
                      <a:r>
                        <a:rPr sz="3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3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08(4x4)courses</a:t>
                      </a:r>
                      <a:r>
                        <a:rPr sz="3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20" dirty="0">
                          <a:latin typeface="Times New Roman"/>
                          <a:cs typeface="Times New Roman"/>
                        </a:rPr>
                        <a:t>=16c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260"/>
                        </a:lnSpc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2395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7308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2600" b="1" spc="-20" dirty="0">
                          <a:latin typeface="Times New Roman"/>
                          <a:cs typeface="Times New Roman"/>
                        </a:rPr>
                        <a:t>VIII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400" b="1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b="1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168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90043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Four</a:t>
                      </a:r>
                      <a:r>
                        <a:rPr sz="32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09</a:t>
                      </a:r>
                      <a:r>
                        <a:rPr sz="3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3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12(4x4)courses</a:t>
                      </a:r>
                      <a:r>
                        <a:rPr sz="3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20" dirty="0">
                          <a:latin typeface="Times New Roman"/>
                          <a:cs typeface="Times New Roman"/>
                        </a:rPr>
                        <a:t>=16c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984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260"/>
                        </a:lnSpc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239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04800">
                <a:tc gridSpan="7">
                  <a:txBody>
                    <a:bodyPr/>
                    <a:lstStyle/>
                    <a:p>
                      <a:pPr marL="852805">
                        <a:lnSpc>
                          <a:spcPts val="23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Award of</a:t>
                      </a:r>
                      <a:r>
                        <a:rPr sz="2000" b="1" spc="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Bachelor</a:t>
                      </a:r>
                      <a:r>
                        <a:rPr sz="2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degree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2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Honors</a:t>
                      </a:r>
                      <a:r>
                        <a:rPr sz="2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7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20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Research</a:t>
                      </a:r>
                      <a:r>
                        <a:rPr sz="2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(Students</a:t>
                      </a:r>
                      <a:r>
                        <a:rPr sz="2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securing</a:t>
                      </a:r>
                      <a:r>
                        <a:rPr sz="2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80" dirty="0">
                          <a:latin typeface="Arial"/>
                          <a:cs typeface="Arial"/>
                        </a:rPr>
                        <a:t>7.5</a:t>
                      </a:r>
                      <a:r>
                        <a:rPr sz="2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CGPA)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92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25"/>
                        </a:spcBef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VII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80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19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Three</a:t>
                      </a:r>
                      <a:r>
                        <a:rPr sz="2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05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07(3x4)</a:t>
                      </a:r>
                      <a:r>
                        <a:rPr sz="2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=12c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52780">
                        <a:lnSpc>
                          <a:spcPts val="2850"/>
                        </a:lnSpc>
                        <a:spcBef>
                          <a:spcPts val="16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sz="2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524510">
                        <a:lnSpc>
                          <a:spcPts val="2850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Methodology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250"/>
                        </a:lnSpc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ts val="286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600" b="1" spc="-20" dirty="0">
                          <a:latin typeface="Times New Roman"/>
                          <a:cs typeface="Times New Roman"/>
                        </a:rPr>
                        <a:t>VIII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1949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860"/>
                        </a:lnSpc>
                        <a:spcBef>
                          <a:spcPts val="225"/>
                        </a:spcBef>
                      </a:pP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DSC</a:t>
                      </a:r>
                      <a:r>
                        <a:rPr sz="2400" b="1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2400" b="1" spc="-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740"/>
                        </a:lnSpc>
                      </a:pPr>
                      <a:r>
                        <a:rPr sz="2300" b="1" spc="-20" dirty="0">
                          <a:latin typeface="Times New Roman"/>
                          <a:cs typeface="Times New Roman"/>
                        </a:rPr>
                        <a:t>(4C)</a:t>
                      </a: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718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Three</a:t>
                      </a:r>
                      <a:r>
                        <a:rPr sz="2800" b="1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DSE-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08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dirty="0">
                          <a:latin typeface="Times New Roman"/>
                          <a:cs typeface="Times New Roman"/>
                        </a:rPr>
                        <a:t>10(3x4)</a:t>
                      </a:r>
                      <a:r>
                        <a:rPr sz="28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20" dirty="0">
                          <a:latin typeface="Times New Roman"/>
                          <a:cs typeface="Times New Roman"/>
                        </a:rPr>
                        <a:t>=12c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09270">
                        <a:lnSpc>
                          <a:spcPts val="2865"/>
                        </a:lnSpc>
                        <a:spcBef>
                          <a:spcPts val="405"/>
                        </a:spcBef>
                      </a:pPr>
                      <a:r>
                        <a:rPr sz="2400" b="1" dirty="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sz="2400" b="1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latin typeface="Times New Roman"/>
                          <a:cs typeface="Times New Roman"/>
                        </a:rPr>
                        <a:t>work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88315">
                        <a:lnSpc>
                          <a:spcPts val="2385"/>
                        </a:lnSpc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Dissertation(4+4c)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3250"/>
                        </a:lnSpc>
                      </a:pPr>
                      <a:r>
                        <a:rPr sz="2800" b="1" spc="-25" dirty="0">
                          <a:latin typeface="Times New Roman"/>
                          <a:cs typeface="Times New Roman"/>
                        </a:rPr>
                        <a:t>24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ts val="2860"/>
                        </a:lnSpc>
                      </a:pP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Credits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670560">
                <a:tc gridSpan="6">
                  <a:txBody>
                    <a:bodyPr/>
                    <a:lstStyle/>
                    <a:p>
                      <a:pPr marL="1297940" marR="60960" indent="-1234440">
                        <a:lnSpc>
                          <a:spcPts val="2350"/>
                        </a:lnSpc>
                        <a:spcBef>
                          <a:spcPts val="305"/>
                        </a:spcBef>
                      </a:pPr>
                      <a:r>
                        <a:rPr sz="2000" b="1" i="1" spc="-10" dirty="0">
                          <a:latin typeface="Times New Roman"/>
                          <a:cs typeface="Times New Roman"/>
                        </a:rPr>
                        <a:t>Awarded</a:t>
                      </a:r>
                      <a:r>
                        <a:rPr sz="20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Bachelor</a:t>
                      </a: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(in</a:t>
                      </a:r>
                      <a:r>
                        <a:rPr sz="2000" b="1" i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20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Field</a:t>
                      </a:r>
                      <a:r>
                        <a:rPr sz="2000" b="1" i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Multidisciplinary</a:t>
                      </a:r>
                      <a:r>
                        <a:rPr sz="2000" b="1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study)</a:t>
                      </a:r>
                      <a:r>
                        <a:rPr sz="20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[Honors</a:t>
                      </a:r>
                      <a:r>
                        <a:rPr sz="2000" b="1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(160c)</a:t>
                      </a:r>
                      <a:r>
                        <a:rPr sz="20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Honors</a:t>
                      </a:r>
                      <a:r>
                        <a:rPr sz="2000" b="1" i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000" b="1" i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spc="-10" dirty="0">
                          <a:latin typeface="Times New Roman"/>
                          <a:cs typeface="Times New Roman"/>
                        </a:rPr>
                        <a:t>Academic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(164c)]</a:t>
                      </a:r>
                      <a:r>
                        <a:rPr sz="2000" b="1" i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after</a:t>
                      </a:r>
                      <a:r>
                        <a:rPr sz="2000" b="1" i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securing</a:t>
                      </a:r>
                      <a:r>
                        <a:rPr sz="2000" b="1" i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the requisite</a:t>
                      </a:r>
                      <a:r>
                        <a:rPr sz="2000" b="1" i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credits</a:t>
                      </a: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completion</a:t>
                      </a:r>
                      <a:r>
                        <a:rPr sz="2000" b="1" i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b="1" i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i="1" dirty="0">
                          <a:latin typeface="Times New Roman"/>
                          <a:cs typeface="Times New Roman"/>
                        </a:rPr>
                        <a:t>Sem. </a:t>
                      </a:r>
                      <a:r>
                        <a:rPr sz="2000" b="1" i="1" spc="-20" dirty="0">
                          <a:latin typeface="Times New Roman"/>
                          <a:cs typeface="Times New Roman"/>
                        </a:rPr>
                        <a:t>VIII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1825"/>
                        </a:lnSpc>
                      </a:pP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Total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Cr.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86690">
                        <a:lnSpc>
                          <a:spcPts val="3304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164</a:t>
                      </a:r>
                      <a:r>
                        <a:rPr sz="2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800" b="1" spc="-50" dirty="0">
                          <a:latin typeface="Times New Roman"/>
                          <a:cs typeface="Times New Roman"/>
                        </a:rPr>
                        <a:t>C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7452" y="73853"/>
            <a:ext cx="7735570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79"/>
              </a:lnSpc>
              <a:tabLst>
                <a:tab pos="1902460" algn="l"/>
                <a:tab pos="4817745" algn="l"/>
              </a:tabLst>
            </a:pPr>
            <a:r>
              <a:rPr sz="3200" b="1" spc="204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200" b="1" cap="small" spc="204" dirty="0">
                <a:solidFill>
                  <a:srgbClr val="FFFF00"/>
                </a:solidFill>
                <a:latin typeface="Georgia"/>
                <a:cs typeface="Georgia"/>
              </a:rPr>
              <a:t>ourse</a:t>
            </a:r>
            <a:r>
              <a:rPr sz="3200" b="1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200" b="1" spc="105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200" b="1" cap="small" spc="105" dirty="0">
                <a:solidFill>
                  <a:srgbClr val="FFFF00"/>
                </a:solidFill>
                <a:latin typeface="Georgia"/>
                <a:cs typeface="Georgia"/>
              </a:rPr>
              <a:t>urriculum</a:t>
            </a:r>
            <a:r>
              <a:rPr sz="3200" b="1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200" b="1" spc="130" dirty="0">
                <a:solidFill>
                  <a:srgbClr val="FFFF00"/>
                </a:solidFill>
                <a:latin typeface="Georgia"/>
                <a:cs typeface="Georgia"/>
              </a:rPr>
              <a:t>P</a:t>
            </a:r>
            <a:r>
              <a:rPr sz="3200" b="1" cap="small" spc="130" dirty="0">
                <a:solidFill>
                  <a:srgbClr val="FFFF00"/>
                </a:solidFill>
                <a:latin typeface="Georgia"/>
                <a:cs typeface="Georgia"/>
              </a:rPr>
              <a:t>reparation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08660"/>
          </a:xfrm>
          <a:custGeom>
            <a:avLst/>
            <a:gdLst/>
            <a:ahLst/>
            <a:cxnLst/>
            <a:rect l="l" t="t" r="r" b="b"/>
            <a:pathLst>
              <a:path w="12192000" h="708660">
                <a:moveTo>
                  <a:pt x="12192000" y="0"/>
                </a:moveTo>
                <a:lnTo>
                  <a:pt x="0" y="0"/>
                </a:lnTo>
                <a:lnTo>
                  <a:pt x="0" y="708660"/>
                </a:lnTo>
                <a:lnTo>
                  <a:pt x="12192000" y="70866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03829" y="12903"/>
            <a:ext cx="5898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FF00"/>
                </a:solidFill>
              </a:rPr>
              <a:t>COURSE</a:t>
            </a:r>
            <a:r>
              <a:rPr sz="4000" spc="145" dirty="0">
                <a:solidFill>
                  <a:srgbClr val="FFFF00"/>
                </a:solidFill>
              </a:rPr>
              <a:t> </a:t>
            </a:r>
            <a:r>
              <a:rPr sz="4000" spc="-10" dirty="0">
                <a:solidFill>
                  <a:srgbClr val="FFFF00"/>
                </a:solidFill>
              </a:rPr>
              <a:t>ASSESSMENT</a:t>
            </a:r>
            <a:endParaRPr sz="4000"/>
          </a:p>
        </p:txBody>
      </p:sp>
      <p:grpSp>
        <p:nvGrpSpPr>
          <p:cNvPr id="5" name="object 5"/>
          <p:cNvGrpSpPr/>
          <p:nvPr/>
        </p:nvGrpSpPr>
        <p:grpSpPr>
          <a:xfrm>
            <a:off x="3058032" y="2852839"/>
            <a:ext cx="9134475" cy="2411730"/>
            <a:chOff x="3058032" y="2852839"/>
            <a:chExt cx="9134475" cy="2411730"/>
          </a:xfrm>
        </p:grpSpPr>
        <p:sp>
          <p:nvSpPr>
            <p:cNvPr id="6" name="object 6"/>
            <p:cNvSpPr/>
            <p:nvPr/>
          </p:nvSpPr>
          <p:spPr>
            <a:xfrm>
              <a:off x="3058033" y="2852851"/>
              <a:ext cx="9134475" cy="1009650"/>
            </a:xfrm>
            <a:custGeom>
              <a:avLst/>
              <a:gdLst/>
              <a:ahLst/>
              <a:cxnLst/>
              <a:rect l="l" t="t" r="r" b="b"/>
              <a:pathLst>
                <a:path w="9134475" h="1009650">
                  <a:moveTo>
                    <a:pt x="9133967" y="0"/>
                  </a:moveTo>
                  <a:lnTo>
                    <a:pt x="4422140" y="0"/>
                  </a:lnTo>
                  <a:lnTo>
                    <a:pt x="4422013" y="0"/>
                  </a:lnTo>
                  <a:lnTo>
                    <a:pt x="0" y="0"/>
                  </a:lnTo>
                  <a:lnTo>
                    <a:pt x="0" y="1009472"/>
                  </a:lnTo>
                  <a:lnTo>
                    <a:pt x="4422013" y="1009472"/>
                  </a:lnTo>
                  <a:lnTo>
                    <a:pt x="4422140" y="1009472"/>
                  </a:lnTo>
                  <a:lnTo>
                    <a:pt x="9133967" y="1009472"/>
                  </a:lnTo>
                  <a:lnTo>
                    <a:pt x="9133967" y="0"/>
                  </a:lnTo>
                  <a:close/>
                </a:path>
              </a:pathLst>
            </a:custGeom>
            <a:solidFill>
              <a:srgbClr val="76F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8033" y="3862323"/>
              <a:ext cx="9134475" cy="1402080"/>
            </a:xfrm>
            <a:custGeom>
              <a:avLst/>
              <a:gdLst/>
              <a:ahLst/>
              <a:cxnLst/>
              <a:rect l="l" t="t" r="r" b="b"/>
              <a:pathLst>
                <a:path w="9134475" h="1402079">
                  <a:moveTo>
                    <a:pt x="9133967" y="0"/>
                  </a:moveTo>
                  <a:lnTo>
                    <a:pt x="1244180" y="0"/>
                  </a:lnTo>
                  <a:lnTo>
                    <a:pt x="0" y="0"/>
                  </a:lnTo>
                  <a:lnTo>
                    <a:pt x="0" y="1402080"/>
                  </a:lnTo>
                  <a:lnTo>
                    <a:pt x="1244092" y="1402080"/>
                  </a:lnTo>
                  <a:lnTo>
                    <a:pt x="9133967" y="1402080"/>
                  </a:lnTo>
                  <a:lnTo>
                    <a:pt x="9133967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0" y="638175"/>
          <a:ext cx="12200889" cy="6132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8160"/>
                <a:gridCol w="1243964"/>
                <a:gridCol w="3187065"/>
                <a:gridCol w="4711700"/>
              </a:tblGrid>
              <a:tr h="567690">
                <a:tc rowSpan="2">
                  <a:txBody>
                    <a:bodyPr/>
                    <a:lstStyle/>
                    <a:p>
                      <a:pPr marL="758825" marR="229870" indent="-352425">
                        <a:lnSpc>
                          <a:spcPct val="102499"/>
                        </a:lnSpc>
                        <a:spcBef>
                          <a:spcPts val="195"/>
                        </a:spcBef>
                      </a:pPr>
                      <a:r>
                        <a:rPr sz="3600" spc="-10" dirty="0">
                          <a:latin typeface="Arial Black"/>
                          <a:cs typeface="Arial Black"/>
                        </a:rPr>
                        <a:t>Maximum Marks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240029">
                        <a:lnSpc>
                          <a:spcPts val="4280"/>
                        </a:lnSpc>
                      </a:pPr>
                      <a:r>
                        <a:rPr sz="3600" b="1" spc="-25" dirty="0">
                          <a:latin typeface="Arial"/>
                          <a:cs typeface="Arial"/>
                        </a:rPr>
                        <a:t>100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317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3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4 /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 Credit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R="403225" algn="r">
                        <a:lnSpc>
                          <a:spcPts val="4280"/>
                        </a:lnSpc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Passing</a:t>
                      </a:r>
                      <a:r>
                        <a:rPr sz="3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dirty="0">
                          <a:latin typeface="Times New Roman"/>
                          <a:cs typeface="Times New Roman"/>
                        </a:rPr>
                        <a:t>marks</a:t>
                      </a:r>
                      <a:r>
                        <a:rPr sz="3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-25" dirty="0">
                          <a:latin typeface="Times New Roman"/>
                          <a:cs typeface="Times New Roman"/>
                        </a:rPr>
                        <a:t>40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6305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600" b="1" spc="-25" dirty="0">
                          <a:latin typeface="Arial"/>
                          <a:cs typeface="Arial"/>
                        </a:rPr>
                        <a:t>50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3175" algn="ctr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3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2 /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 Credit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R="4032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600" b="1" dirty="0">
                          <a:latin typeface="Times New Roman"/>
                          <a:cs typeface="Times New Roman"/>
                        </a:rPr>
                        <a:t>Passing</a:t>
                      </a:r>
                      <a:r>
                        <a:rPr sz="3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dirty="0">
                          <a:latin typeface="Times New Roman"/>
                          <a:cs typeface="Times New Roman"/>
                        </a:rPr>
                        <a:t>marks</a:t>
                      </a:r>
                      <a:r>
                        <a:rPr sz="3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600" b="1" spc="-25" dirty="0">
                          <a:latin typeface="Times New Roman"/>
                          <a:cs typeface="Times New Roman"/>
                        </a:rPr>
                        <a:t>20</a:t>
                      </a:r>
                      <a:endParaRPr sz="36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1009015">
                <a:tc rowSpan="2">
                  <a:txBody>
                    <a:bodyPr/>
                    <a:lstStyle/>
                    <a:p>
                      <a:pPr marL="641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3200" spc="-20" dirty="0">
                          <a:latin typeface="Arial Black"/>
                          <a:cs typeface="Arial Black"/>
                        </a:rPr>
                        <a:t>CIA:</a:t>
                      </a:r>
                      <a:endParaRPr sz="3200">
                        <a:latin typeface="Arial Black"/>
                        <a:cs typeface="Arial Black"/>
                      </a:endParaRPr>
                    </a:p>
                    <a:p>
                      <a:pPr marL="205740" marR="131445" indent="-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spc="-10" dirty="0">
                          <a:latin typeface="Arial Black"/>
                          <a:cs typeface="Arial Black"/>
                        </a:rPr>
                        <a:t>Continuous Internal Assessment</a:t>
                      </a:r>
                      <a:endParaRPr sz="3200">
                        <a:latin typeface="Arial Black"/>
                        <a:cs typeface="Arial Black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1700"/>
                        </a:spcBef>
                      </a:pPr>
                      <a:r>
                        <a:rPr sz="3600" b="1" spc="-25" dirty="0">
                          <a:latin typeface="Arial"/>
                          <a:cs typeface="Arial"/>
                        </a:rPr>
                        <a:t>30%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2159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indent="226695">
                        <a:lnSpc>
                          <a:spcPts val="3840"/>
                        </a:lnSpc>
                        <a:spcBef>
                          <a:spcPts val="65"/>
                        </a:spcBef>
                        <a:tabLst>
                          <a:tab pos="1203960" algn="l"/>
                          <a:tab pos="1250950" algn="l"/>
                        </a:tabLst>
                      </a:pPr>
                      <a:r>
                        <a:rPr sz="3200" b="1" spc="-25" dirty="0">
                          <a:latin typeface="Calibri"/>
                          <a:cs typeface="Calibri"/>
                        </a:rPr>
                        <a:t>TWO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		</a:t>
                      </a:r>
                      <a:r>
                        <a:rPr sz="3200" b="1" spc="-5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32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10" dirty="0">
                          <a:latin typeface="Calibri"/>
                          <a:cs typeface="Calibri"/>
                        </a:rPr>
                        <a:t>/Quiz 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&amp; </a:t>
                      </a:r>
                      <a:r>
                        <a:rPr sz="3200" b="1" spc="-25" dirty="0">
                          <a:latin typeface="Calibri"/>
                          <a:cs typeface="Calibri"/>
                        </a:rPr>
                        <a:t>one</a:t>
                      </a:r>
                      <a:r>
                        <a:rPr sz="32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3200" b="1" spc="-10" dirty="0">
                          <a:latin typeface="Calibri"/>
                          <a:cs typeface="Calibri"/>
                        </a:rPr>
                        <a:t>Assignment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3000" b="1" spc="-40" dirty="0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sz="30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spc="-1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000" b="1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3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30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3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3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30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dirty="0">
                          <a:latin typeface="Times New Roman"/>
                          <a:cs typeface="Times New Roman"/>
                        </a:rPr>
                        <a:t>/10</a:t>
                      </a:r>
                      <a:r>
                        <a:rPr sz="30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spc="-10" dirty="0">
                          <a:latin typeface="Times New Roman"/>
                          <a:cs typeface="Times New Roman"/>
                        </a:rPr>
                        <a:t>Marks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3000" b="1" dirty="0">
                          <a:latin typeface="Times New Roman"/>
                          <a:cs typeface="Times New Roman"/>
                        </a:rPr>
                        <a:t>Assignment</a:t>
                      </a:r>
                      <a:r>
                        <a:rPr sz="3000" b="1" spc="-15" dirty="0">
                          <a:latin typeface="Times New Roman"/>
                          <a:cs typeface="Times New Roman"/>
                        </a:rPr>
                        <a:t> -</a:t>
                      </a:r>
                      <a:r>
                        <a:rPr sz="3000" b="1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3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30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dirty="0">
                          <a:latin typeface="Times New Roman"/>
                          <a:cs typeface="Times New Roman"/>
                        </a:rPr>
                        <a:t>05</a:t>
                      </a:r>
                      <a:r>
                        <a:rPr sz="30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000" b="1" spc="-10" dirty="0">
                          <a:latin typeface="Times New Roman"/>
                          <a:cs typeface="Times New Roman"/>
                        </a:rPr>
                        <a:t>Marks</a:t>
                      </a: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009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5110" marR="3175" algn="ctr">
                        <a:lnSpc>
                          <a:spcPct val="100000"/>
                        </a:lnSpc>
                        <a:spcBef>
                          <a:spcPts val="1955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Marks 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Obtained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248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3200" b="1" dirty="0">
                          <a:latin typeface="Times New Roman"/>
                          <a:cs typeface="Times New Roman"/>
                        </a:rPr>
                        <a:t>Better</a:t>
                      </a:r>
                      <a:r>
                        <a:rPr sz="32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of 2</a:t>
                      </a:r>
                      <a:r>
                        <a:rPr sz="3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test /</a:t>
                      </a:r>
                      <a:r>
                        <a:rPr sz="3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20" dirty="0">
                          <a:latin typeface="Times New Roman"/>
                          <a:cs typeface="Times New Roman"/>
                        </a:rPr>
                        <a:t>Quiz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03505" algn="ctr">
                        <a:lnSpc>
                          <a:spcPct val="100000"/>
                        </a:lnSpc>
                        <a:tabLst>
                          <a:tab pos="616585" algn="l"/>
                        </a:tabLst>
                      </a:pPr>
                      <a:r>
                        <a:rPr sz="3200" b="1" spc="-50" dirty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3200" b="1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200" b="1" spc="-10" dirty="0">
                          <a:latin typeface="Times New Roman"/>
                          <a:cs typeface="Times New Roman"/>
                        </a:rPr>
                        <a:t>Assignment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0">
                <a:tc>
                  <a:txBody>
                    <a:bodyPr/>
                    <a:lstStyle/>
                    <a:p>
                      <a:pPr marL="64135" algn="ctr">
                        <a:lnSpc>
                          <a:spcPts val="4100"/>
                        </a:lnSpc>
                      </a:pPr>
                      <a:r>
                        <a:rPr sz="3600" spc="-20" dirty="0">
                          <a:latin typeface="Arial Black"/>
                          <a:cs typeface="Arial Black"/>
                        </a:rPr>
                        <a:t>ESE:</a:t>
                      </a:r>
                      <a:endParaRPr sz="3600">
                        <a:latin typeface="Arial Black"/>
                        <a:cs typeface="Arial Black"/>
                      </a:endParaRPr>
                    </a:p>
                    <a:p>
                      <a:pPr marL="271145" marR="781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End</a:t>
                      </a:r>
                      <a:r>
                        <a:rPr sz="280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Semester Examination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  <a:spcBef>
                          <a:spcPts val="3245"/>
                        </a:spcBef>
                      </a:pPr>
                      <a:r>
                        <a:rPr sz="3600" b="1" spc="-25" dirty="0">
                          <a:latin typeface="Arial"/>
                          <a:cs typeface="Arial"/>
                        </a:rPr>
                        <a:t>70%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412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70205" indent="-369570">
                        <a:lnSpc>
                          <a:spcPts val="3595"/>
                        </a:lnSpc>
                        <a:spcBef>
                          <a:spcPts val="65"/>
                        </a:spcBef>
                        <a:buSzPct val="93333"/>
                        <a:buFont typeface="Wingdings"/>
                        <a:buChar char=""/>
                        <a:tabLst>
                          <a:tab pos="370205" algn="l"/>
                        </a:tabLst>
                      </a:pPr>
                      <a:r>
                        <a:rPr sz="3000" spc="70" dirty="0">
                          <a:latin typeface="Arial MT"/>
                          <a:cs typeface="Arial MT"/>
                        </a:rPr>
                        <a:t>Well</a:t>
                      </a:r>
                      <a:r>
                        <a:rPr sz="30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000" spc="155" dirty="0">
                          <a:latin typeface="Arial MT"/>
                          <a:cs typeface="Arial MT"/>
                        </a:rPr>
                        <a:t>defined</a:t>
                      </a:r>
                      <a:r>
                        <a:rPr sz="30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000" spc="130" dirty="0">
                          <a:latin typeface="Arial MT"/>
                          <a:cs typeface="Arial MT"/>
                        </a:rPr>
                        <a:t>Question</a:t>
                      </a:r>
                      <a:r>
                        <a:rPr sz="30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000" spc="110" dirty="0">
                          <a:latin typeface="Arial MT"/>
                          <a:cs typeface="Arial MT"/>
                        </a:rPr>
                        <a:t>Paper</a:t>
                      </a:r>
                      <a:r>
                        <a:rPr sz="30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3000" spc="165" dirty="0">
                          <a:latin typeface="Arial MT"/>
                          <a:cs typeface="Arial MT"/>
                        </a:rPr>
                        <a:t>pattern</a:t>
                      </a:r>
                      <a:endParaRPr sz="3000">
                        <a:latin typeface="Arial MT"/>
                        <a:cs typeface="Arial MT"/>
                      </a:endParaRPr>
                    </a:p>
                    <a:p>
                      <a:pPr marL="397510" marR="917575" indent="-397510">
                        <a:lnSpc>
                          <a:spcPts val="3590"/>
                        </a:lnSpc>
                        <a:spcBef>
                          <a:spcPts val="100"/>
                        </a:spcBef>
                        <a:buFont typeface="Wingdings"/>
                        <a:buChar char=""/>
                        <a:tabLst>
                          <a:tab pos="532130" algn="l"/>
                          <a:tab pos="5102225" algn="l"/>
                          <a:tab pos="5840730" algn="l"/>
                        </a:tabLst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Objective</a:t>
                      </a:r>
                      <a:r>
                        <a:rPr sz="30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type,</a:t>
                      </a:r>
                      <a:r>
                        <a:rPr sz="3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Short</a:t>
                      </a:r>
                      <a:r>
                        <a:rPr sz="3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answer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3000" b="1" spc="-25" dirty="0">
                          <a:latin typeface="Arial"/>
                          <a:cs typeface="Arial"/>
                        </a:rPr>
                        <a:t>and 	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Descriptive</a:t>
                      </a:r>
                      <a:r>
                        <a:rPr sz="30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answer</a:t>
                      </a:r>
                      <a:r>
                        <a:rPr sz="30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20" dirty="0">
                          <a:latin typeface="Arial"/>
                          <a:cs typeface="Arial"/>
                        </a:rPr>
                        <a:t>type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Questions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13840">
                <a:tc>
                  <a:txBody>
                    <a:bodyPr/>
                    <a:lstStyle/>
                    <a:p>
                      <a:pPr marL="1009015" marR="62865" indent="-87058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Passing</a:t>
                      </a:r>
                      <a:r>
                        <a:rPr sz="2800" spc="-1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marks (40%)</a:t>
                      </a:r>
                      <a:endParaRPr sz="2800">
                        <a:latin typeface="Arial Black"/>
                        <a:cs typeface="Arial Black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Arial Black"/>
                          <a:cs typeface="Arial Black"/>
                        </a:rPr>
                        <a:t>Consideration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06475" marR="752475" indent="13519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32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out of</a:t>
                      </a:r>
                      <a:r>
                        <a:rPr sz="32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32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32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32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out</a:t>
                      </a:r>
                      <a:r>
                        <a:rPr sz="3200" b="1" spc="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50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Cumulative</a:t>
                      </a:r>
                      <a:r>
                        <a:rPr sz="3200" b="1" spc="-3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Marks</a:t>
                      </a:r>
                      <a:r>
                        <a:rPr sz="3200" b="1" spc="-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obtained</a:t>
                      </a:r>
                      <a:r>
                        <a:rPr sz="3200" b="1" spc="-4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3200" b="1" spc="-1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CIA</a:t>
                      </a:r>
                      <a:r>
                        <a:rPr sz="3200" b="1" spc="-18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sz="3200" b="1" spc="-2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spc="-25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ESE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875789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058920" algn="l"/>
                        </a:tabLst>
                      </a:pPr>
                      <a:r>
                        <a:rPr sz="32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Considered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	against</a:t>
                      </a:r>
                      <a:r>
                        <a:rPr sz="3200" b="1" spc="-4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3200" b="1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Max.</a:t>
                      </a:r>
                      <a:r>
                        <a:rPr sz="3200" b="1" spc="-10" dirty="0">
                          <a:solidFill>
                            <a:srgbClr val="001F5F"/>
                          </a:solidFill>
                          <a:latin typeface="Times New Roman"/>
                          <a:cs typeface="Times New Roman"/>
                        </a:rPr>
                        <a:t> marks</a:t>
                      </a: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1802" y="3159750"/>
            <a:ext cx="4938885" cy="4006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589528" y="3077049"/>
            <a:ext cx="201358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95"/>
              </a:lnSpc>
            </a:pP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hhattisgarh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8301" y="-6350"/>
            <a:ext cx="11177905" cy="726440"/>
            <a:chOff x="638301" y="-6350"/>
            <a:chExt cx="11177905" cy="726440"/>
          </a:xfrm>
        </p:grpSpPr>
        <p:sp>
          <p:nvSpPr>
            <p:cNvPr id="5" name="object 5"/>
            <p:cNvSpPr/>
            <p:nvPr/>
          </p:nvSpPr>
          <p:spPr>
            <a:xfrm>
              <a:off x="644651" y="0"/>
              <a:ext cx="11165205" cy="713740"/>
            </a:xfrm>
            <a:custGeom>
              <a:avLst/>
              <a:gdLst/>
              <a:ahLst/>
              <a:cxnLst/>
              <a:rect l="l" t="t" r="r" b="b"/>
              <a:pathLst>
                <a:path w="11165205" h="713740">
                  <a:moveTo>
                    <a:pt x="11045952" y="0"/>
                  </a:moveTo>
                  <a:lnTo>
                    <a:pt x="118872" y="0"/>
                  </a:lnTo>
                  <a:lnTo>
                    <a:pt x="72603" y="9340"/>
                  </a:lnTo>
                  <a:lnTo>
                    <a:pt x="34818" y="34813"/>
                  </a:lnTo>
                  <a:lnTo>
                    <a:pt x="9342" y="72598"/>
                  </a:lnTo>
                  <a:lnTo>
                    <a:pt x="0" y="118872"/>
                  </a:lnTo>
                  <a:lnTo>
                    <a:pt x="0" y="594360"/>
                  </a:lnTo>
                  <a:lnTo>
                    <a:pt x="9342" y="640633"/>
                  </a:lnTo>
                  <a:lnTo>
                    <a:pt x="34818" y="678418"/>
                  </a:lnTo>
                  <a:lnTo>
                    <a:pt x="72603" y="703891"/>
                  </a:lnTo>
                  <a:lnTo>
                    <a:pt x="118872" y="713232"/>
                  </a:lnTo>
                  <a:lnTo>
                    <a:pt x="11045952" y="713232"/>
                  </a:lnTo>
                  <a:lnTo>
                    <a:pt x="11092225" y="703891"/>
                  </a:lnTo>
                  <a:lnTo>
                    <a:pt x="11130010" y="678418"/>
                  </a:lnTo>
                  <a:lnTo>
                    <a:pt x="11155483" y="640633"/>
                  </a:lnTo>
                  <a:lnTo>
                    <a:pt x="11164824" y="594360"/>
                  </a:lnTo>
                  <a:lnTo>
                    <a:pt x="11164824" y="118872"/>
                  </a:lnTo>
                  <a:lnTo>
                    <a:pt x="11155483" y="72598"/>
                  </a:lnTo>
                  <a:lnTo>
                    <a:pt x="11130010" y="34813"/>
                  </a:lnTo>
                  <a:lnTo>
                    <a:pt x="11092225" y="9340"/>
                  </a:lnTo>
                  <a:lnTo>
                    <a:pt x="11045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4651" y="0"/>
              <a:ext cx="11165205" cy="713740"/>
            </a:xfrm>
            <a:custGeom>
              <a:avLst/>
              <a:gdLst/>
              <a:ahLst/>
              <a:cxnLst/>
              <a:rect l="l" t="t" r="r" b="b"/>
              <a:pathLst>
                <a:path w="11165205" h="713740">
                  <a:moveTo>
                    <a:pt x="0" y="118872"/>
                  </a:moveTo>
                  <a:lnTo>
                    <a:pt x="9342" y="72598"/>
                  </a:lnTo>
                  <a:lnTo>
                    <a:pt x="34818" y="34813"/>
                  </a:lnTo>
                  <a:lnTo>
                    <a:pt x="72603" y="9340"/>
                  </a:lnTo>
                  <a:lnTo>
                    <a:pt x="118872" y="0"/>
                  </a:lnTo>
                  <a:lnTo>
                    <a:pt x="11045952" y="0"/>
                  </a:lnTo>
                  <a:lnTo>
                    <a:pt x="11092225" y="9340"/>
                  </a:lnTo>
                  <a:lnTo>
                    <a:pt x="11130010" y="34813"/>
                  </a:lnTo>
                  <a:lnTo>
                    <a:pt x="11155483" y="72598"/>
                  </a:lnTo>
                  <a:lnTo>
                    <a:pt x="11164824" y="118872"/>
                  </a:lnTo>
                  <a:lnTo>
                    <a:pt x="11164824" y="594360"/>
                  </a:lnTo>
                  <a:lnTo>
                    <a:pt x="11155483" y="640633"/>
                  </a:lnTo>
                  <a:lnTo>
                    <a:pt x="11130010" y="678418"/>
                  </a:lnTo>
                  <a:lnTo>
                    <a:pt x="11092225" y="703891"/>
                  </a:lnTo>
                  <a:lnTo>
                    <a:pt x="11045952" y="713232"/>
                  </a:lnTo>
                  <a:lnTo>
                    <a:pt x="118872" y="713232"/>
                  </a:lnTo>
                  <a:lnTo>
                    <a:pt x="72603" y="703891"/>
                  </a:lnTo>
                  <a:lnTo>
                    <a:pt x="34818" y="678418"/>
                  </a:lnTo>
                  <a:lnTo>
                    <a:pt x="9342" y="640633"/>
                  </a:lnTo>
                  <a:lnTo>
                    <a:pt x="0" y="594360"/>
                  </a:lnTo>
                  <a:lnTo>
                    <a:pt x="0" y="11887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68423" y="36067"/>
            <a:ext cx="7716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68800" algn="l"/>
              </a:tabLst>
            </a:pPr>
            <a:r>
              <a:rPr sz="4000" b="0" spc="-10" dirty="0">
                <a:solidFill>
                  <a:srgbClr val="FFFF00"/>
                </a:solidFill>
                <a:latin typeface="Arial Black"/>
                <a:cs typeface="Arial Black"/>
              </a:rPr>
              <a:t>ASSESSMENT:</a:t>
            </a:r>
            <a:r>
              <a:rPr sz="4000" b="0" dirty="0">
                <a:solidFill>
                  <a:srgbClr val="FFFF00"/>
                </a:solidFill>
                <a:latin typeface="Arial Black"/>
                <a:cs typeface="Arial Black"/>
              </a:rPr>
              <a:t>	</a:t>
            </a:r>
            <a:r>
              <a:rPr sz="4000" b="0" spc="-10" dirty="0">
                <a:solidFill>
                  <a:srgbClr val="FFFF00"/>
                </a:solidFill>
                <a:latin typeface="Arial Black"/>
                <a:cs typeface="Arial Black"/>
              </a:rPr>
              <a:t>Numerically</a:t>
            </a:r>
            <a:endParaRPr sz="40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37361" y="758825"/>
            <a:ext cx="10247630" cy="615950"/>
            <a:chOff x="1237361" y="758825"/>
            <a:chExt cx="10247630" cy="615950"/>
          </a:xfrm>
        </p:grpSpPr>
        <p:sp>
          <p:nvSpPr>
            <p:cNvPr id="9" name="object 9"/>
            <p:cNvSpPr/>
            <p:nvPr/>
          </p:nvSpPr>
          <p:spPr>
            <a:xfrm>
              <a:off x="1240536" y="762000"/>
              <a:ext cx="10241280" cy="609600"/>
            </a:xfrm>
            <a:custGeom>
              <a:avLst/>
              <a:gdLst/>
              <a:ahLst/>
              <a:cxnLst/>
              <a:rect l="l" t="t" r="r" b="b"/>
              <a:pathLst>
                <a:path w="10241280" h="609600">
                  <a:moveTo>
                    <a:pt x="10139680" y="0"/>
                  </a:moveTo>
                  <a:lnTo>
                    <a:pt x="101600" y="0"/>
                  </a:lnTo>
                  <a:lnTo>
                    <a:pt x="62043" y="7981"/>
                  </a:lnTo>
                  <a:lnTo>
                    <a:pt x="29749" y="29749"/>
                  </a:lnTo>
                  <a:lnTo>
                    <a:pt x="7981" y="62043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1" y="547556"/>
                  </a:lnTo>
                  <a:lnTo>
                    <a:pt x="29749" y="579850"/>
                  </a:lnTo>
                  <a:lnTo>
                    <a:pt x="62043" y="601618"/>
                  </a:lnTo>
                  <a:lnTo>
                    <a:pt x="101600" y="609600"/>
                  </a:lnTo>
                  <a:lnTo>
                    <a:pt x="10139680" y="609600"/>
                  </a:lnTo>
                  <a:lnTo>
                    <a:pt x="10179236" y="601618"/>
                  </a:lnTo>
                  <a:lnTo>
                    <a:pt x="10211530" y="579850"/>
                  </a:lnTo>
                  <a:lnTo>
                    <a:pt x="10233298" y="547556"/>
                  </a:lnTo>
                  <a:lnTo>
                    <a:pt x="10241280" y="508000"/>
                  </a:lnTo>
                  <a:lnTo>
                    <a:pt x="10241280" y="101600"/>
                  </a:lnTo>
                  <a:lnTo>
                    <a:pt x="10233298" y="62043"/>
                  </a:lnTo>
                  <a:lnTo>
                    <a:pt x="10211530" y="29749"/>
                  </a:lnTo>
                  <a:lnTo>
                    <a:pt x="10179236" y="7981"/>
                  </a:lnTo>
                  <a:lnTo>
                    <a:pt x="10139680" y="0"/>
                  </a:lnTo>
                  <a:close/>
                </a:path>
              </a:pathLst>
            </a:custGeom>
            <a:solidFill>
              <a:srgbClr val="FFE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0536" y="762000"/>
              <a:ext cx="10241280" cy="609600"/>
            </a:xfrm>
            <a:custGeom>
              <a:avLst/>
              <a:gdLst/>
              <a:ahLst/>
              <a:cxnLst/>
              <a:rect l="l" t="t" r="r" b="b"/>
              <a:pathLst>
                <a:path w="10241280" h="609600">
                  <a:moveTo>
                    <a:pt x="0" y="101600"/>
                  </a:moveTo>
                  <a:lnTo>
                    <a:pt x="7981" y="62043"/>
                  </a:lnTo>
                  <a:lnTo>
                    <a:pt x="29749" y="29749"/>
                  </a:lnTo>
                  <a:lnTo>
                    <a:pt x="62043" y="7981"/>
                  </a:lnTo>
                  <a:lnTo>
                    <a:pt x="101600" y="0"/>
                  </a:lnTo>
                  <a:lnTo>
                    <a:pt x="10139680" y="0"/>
                  </a:lnTo>
                  <a:lnTo>
                    <a:pt x="10179236" y="7981"/>
                  </a:lnTo>
                  <a:lnTo>
                    <a:pt x="10211530" y="29749"/>
                  </a:lnTo>
                  <a:lnTo>
                    <a:pt x="10233298" y="62043"/>
                  </a:lnTo>
                  <a:lnTo>
                    <a:pt x="10241280" y="101600"/>
                  </a:lnTo>
                  <a:lnTo>
                    <a:pt x="10241280" y="508000"/>
                  </a:lnTo>
                  <a:lnTo>
                    <a:pt x="10233298" y="547556"/>
                  </a:lnTo>
                  <a:lnTo>
                    <a:pt x="10211530" y="579850"/>
                  </a:lnTo>
                  <a:lnTo>
                    <a:pt x="10179236" y="601618"/>
                  </a:lnTo>
                  <a:lnTo>
                    <a:pt x="10139680" y="609600"/>
                  </a:lnTo>
                  <a:lnTo>
                    <a:pt x="101600" y="609600"/>
                  </a:lnTo>
                  <a:lnTo>
                    <a:pt x="62043" y="601618"/>
                  </a:lnTo>
                  <a:lnTo>
                    <a:pt x="29749" y="579850"/>
                  </a:lnTo>
                  <a:lnTo>
                    <a:pt x="7981" y="547556"/>
                  </a:lnTo>
                  <a:lnTo>
                    <a:pt x="0" y="508000"/>
                  </a:lnTo>
                  <a:lnTo>
                    <a:pt x="0" y="101600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12619" y="817625"/>
            <a:ext cx="7894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80" dirty="0">
                <a:solidFill>
                  <a:srgbClr val="001F5F"/>
                </a:solidFill>
                <a:latin typeface="Cambria"/>
                <a:cs typeface="Cambria"/>
              </a:rPr>
              <a:t>FOR</a:t>
            </a:r>
            <a:r>
              <a:rPr sz="2800" b="1" spc="260" dirty="0">
                <a:solidFill>
                  <a:srgbClr val="001F5F"/>
                </a:solidFill>
                <a:latin typeface="Cambria"/>
                <a:cs typeface="Cambria"/>
              </a:rPr>
              <a:t> EACH</a:t>
            </a:r>
            <a:r>
              <a:rPr sz="2800" b="1" spc="2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200" dirty="0">
                <a:solidFill>
                  <a:srgbClr val="001F5F"/>
                </a:solidFill>
                <a:latin typeface="Cambria"/>
                <a:cs typeface="Cambria"/>
              </a:rPr>
              <a:t>THEORY</a:t>
            </a:r>
            <a:r>
              <a:rPr sz="2800" b="1" spc="2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110" dirty="0">
                <a:solidFill>
                  <a:srgbClr val="001F5F"/>
                </a:solidFill>
                <a:latin typeface="Cambria"/>
                <a:cs typeface="Cambria"/>
              </a:rPr>
              <a:t>and</a:t>
            </a:r>
            <a:r>
              <a:rPr sz="2800" b="1" spc="26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215" dirty="0">
                <a:solidFill>
                  <a:srgbClr val="001F5F"/>
                </a:solidFill>
                <a:latin typeface="Cambria"/>
                <a:cs typeface="Cambria"/>
              </a:rPr>
              <a:t>PRACTICAL</a:t>
            </a:r>
            <a:r>
              <a:rPr sz="2800" b="1" spc="2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spc="105" dirty="0">
                <a:solidFill>
                  <a:srgbClr val="001F5F"/>
                </a:solidFill>
                <a:latin typeface="Cambria"/>
                <a:cs typeface="Cambria"/>
              </a:rPr>
              <a:t>PAPER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1429" y="1455292"/>
            <a:ext cx="8955278" cy="368071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173983" y="2020900"/>
            <a:ext cx="38341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latin typeface="Arial MT"/>
                <a:cs typeface="Arial MT"/>
              </a:rPr>
              <a:t>(ESE)</a:t>
            </a:r>
            <a:r>
              <a:rPr sz="3600" spc="50" dirty="0">
                <a:solidFill>
                  <a:srgbClr val="C00000"/>
                </a:solidFill>
                <a:latin typeface="Arial MT"/>
                <a:cs typeface="Arial MT"/>
              </a:rPr>
              <a:t>End</a:t>
            </a:r>
            <a:r>
              <a:rPr sz="3600" spc="-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3600" spc="160" dirty="0">
                <a:solidFill>
                  <a:srgbClr val="C00000"/>
                </a:solidFill>
                <a:latin typeface="Arial MT"/>
                <a:cs typeface="Arial MT"/>
              </a:rPr>
              <a:t>Semester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10000" y="2590800"/>
            <a:ext cx="3103880" cy="1672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>
              <a:lnSpc>
                <a:spcPts val="3535"/>
              </a:lnSpc>
              <a:spcBef>
                <a:spcPts val="100"/>
              </a:spcBef>
            </a:pPr>
            <a:r>
              <a:rPr sz="3600" spc="90" smtClean="0">
                <a:solidFill>
                  <a:srgbClr val="C00000"/>
                </a:solidFill>
                <a:latin typeface="Arial MT"/>
                <a:cs typeface="Arial MT"/>
              </a:rPr>
              <a:t>Examination</a:t>
            </a:r>
            <a:endParaRPr sz="3600">
              <a:latin typeface="Arial MT"/>
              <a:cs typeface="Arial MT"/>
            </a:endParaRPr>
          </a:p>
          <a:p>
            <a:pPr marL="38100">
              <a:lnSpc>
                <a:spcPts val="4015"/>
              </a:lnSpc>
            </a:pPr>
            <a:r>
              <a:rPr lang="en-US" sz="32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70%</a:t>
            </a:r>
            <a:endParaRPr sz="320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  <a:spcBef>
                <a:spcPts val="1590"/>
              </a:spcBef>
            </a:pPr>
            <a:r>
              <a:rPr sz="3200" spc="105" dirty="0">
                <a:solidFill>
                  <a:srgbClr val="001F5F"/>
                </a:solidFill>
                <a:latin typeface="Arial MT"/>
                <a:cs typeface="Arial MT"/>
              </a:rPr>
              <a:t>(70</a:t>
            </a:r>
            <a:r>
              <a:rPr sz="3200" spc="-1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800" spc="80" dirty="0">
                <a:solidFill>
                  <a:srgbClr val="001F5F"/>
                </a:solidFill>
                <a:latin typeface="Arial MT"/>
                <a:cs typeface="Arial MT"/>
              </a:rPr>
              <a:t>Marks)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15121" y="3362705"/>
            <a:ext cx="963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30" dirty="0">
                <a:solidFill>
                  <a:srgbClr val="001F5F"/>
                </a:solidFill>
                <a:latin typeface="Arial"/>
                <a:cs typeface="Arial"/>
              </a:rPr>
              <a:t>30%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92973" y="3925061"/>
            <a:ext cx="1833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80" dirty="0">
                <a:solidFill>
                  <a:srgbClr val="001F5F"/>
                </a:solidFill>
                <a:latin typeface="Arial"/>
                <a:cs typeface="Arial"/>
              </a:rPr>
              <a:t>(30</a:t>
            </a:r>
            <a:r>
              <a:rPr sz="2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Marks)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798436" y="2951860"/>
            <a:ext cx="3495040" cy="387350"/>
            <a:chOff x="6798436" y="2951860"/>
            <a:chExt cx="3495040" cy="387350"/>
          </a:xfrm>
        </p:grpSpPr>
        <p:sp>
          <p:nvSpPr>
            <p:cNvPr id="18" name="object 18"/>
            <p:cNvSpPr/>
            <p:nvPr/>
          </p:nvSpPr>
          <p:spPr>
            <a:xfrm>
              <a:off x="6801611" y="2955035"/>
              <a:ext cx="3488690" cy="381000"/>
            </a:xfrm>
            <a:custGeom>
              <a:avLst/>
              <a:gdLst/>
              <a:ahLst/>
              <a:cxnLst/>
              <a:rect l="l" t="t" r="r" b="b"/>
              <a:pathLst>
                <a:path w="3488690" h="381000">
                  <a:moveTo>
                    <a:pt x="3488436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488436" y="381000"/>
                  </a:lnTo>
                  <a:lnTo>
                    <a:pt x="3488436" y="0"/>
                  </a:lnTo>
                  <a:close/>
                </a:path>
              </a:pathLst>
            </a:custGeom>
            <a:solidFill>
              <a:srgbClr val="E0F0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01611" y="2955035"/>
              <a:ext cx="3488690" cy="381000"/>
            </a:xfrm>
            <a:custGeom>
              <a:avLst/>
              <a:gdLst/>
              <a:ahLst/>
              <a:cxnLst/>
              <a:rect l="l" t="t" r="r" b="b"/>
              <a:pathLst>
                <a:path w="3488690" h="381000">
                  <a:moveTo>
                    <a:pt x="0" y="381000"/>
                  </a:moveTo>
                  <a:lnTo>
                    <a:pt x="3488436" y="381000"/>
                  </a:lnTo>
                  <a:lnTo>
                    <a:pt x="3488436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03769" y="2399157"/>
            <a:ext cx="2461895" cy="99631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6195" marR="5080" indent="-24130">
              <a:lnSpc>
                <a:spcPts val="3800"/>
              </a:lnSpc>
              <a:spcBef>
                <a:spcPts val="240"/>
              </a:spcBef>
            </a:pP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(CIA)</a:t>
            </a:r>
            <a:r>
              <a:rPr sz="1800" b="1" spc="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45" dirty="0">
                <a:solidFill>
                  <a:srgbClr val="006FC0"/>
                </a:solidFill>
                <a:latin typeface="Arial"/>
                <a:cs typeface="Arial"/>
              </a:rPr>
              <a:t>Internal </a:t>
            </a:r>
            <a:r>
              <a:rPr sz="3200" b="1" spc="-10" dirty="0">
                <a:solidFill>
                  <a:srgbClr val="006FC0"/>
                </a:solidFill>
                <a:latin typeface="Arial"/>
                <a:cs typeface="Arial"/>
              </a:rPr>
              <a:t>Assessment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-3175" y="2976245"/>
            <a:ext cx="4036060" cy="1280795"/>
            <a:chOff x="-3175" y="2976245"/>
            <a:chExt cx="4036060" cy="1280795"/>
          </a:xfrm>
        </p:grpSpPr>
        <p:sp>
          <p:nvSpPr>
            <p:cNvPr id="22" name="object 22"/>
            <p:cNvSpPr/>
            <p:nvPr/>
          </p:nvSpPr>
          <p:spPr>
            <a:xfrm>
              <a:off x="0" y="2979420"/>
              <a:ext cx="4029710" cy="1274445"/>
            </a:xfrm>
            <a:custGeom>
              <a:avLst/>
              <a:gdLst/>
              <a:ahLst/>
              <a:cxnLst/>
              <a:rect l="l" t="t" r="r" b="b"/>
              <a:pathLst>
                <a:path w="4029710" h="1274445">
                  <a:moveTo>
                    <a:pt x="3392424" y="0"/>
                  </a:moveTo>
                  <a:lnTo>
                    <a:pt x="3392424" y="318515"/>
                  </a:lnTo>
                  <a:lnTo>
                    <a:pt x="0" y="318515"/>
                  </a:lnTo>
                  <a:lnTo>
                    <a:pt x="0" y="955547"/>
                  </a:lnTo>
                  <a:lnTo>
                    <a:pt x="3392424" y="955547"/>
                  </a:lnTo>
                  <a:lnTo>
                    <a:pt x="3392424" y="1274063"/>
                  </a:lnTo>
                  <a:lnTo>
                    <a:pt x="4029455" y="637031"/>
                  </a:lnTo>
                  <a:lnTo>
                    <a:pt x="33924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2979420"/>
              <a:ext cx="4029710" cy="1274445"/>
            </a:xfrm>
            <a:custGeom>
              <a:avLst/>
              <a:gdLst/>
              <a:ahLst/>
              <a:cxnLst/>
              <a:rect l="l" t="t" r="r" b="b"/>
              <a:pathLst>
                <a:path w="4029710" h="1274445">
                  <a:moveTo>
                    <a:pt x="0" y="318515"/>
                  </a:moveTo>
                  <a:lnTo>
                    <a:pt x="3392424" y="318515"/>
                  </a:lnTo>
                  <a:lnTo>
                    <a:pt x="3392424" y="0"/>
                  </a:lnTo>
                  <a:lnTo>
                    <a:pt x="4029455" y="637031"/>
                  </a:lnTo>
                  <a:lnTo>
                    <a:pt x="3392424" y="1274063"/>
                  </a:lnTo>
                  <a:lnTo>
                    <a:pt x="3392424" y="955547"/>
                  </a:lnTo>
                  <a:lnTo>
                    <a:pt x="0" y="955547"/>
                  </a:lnTo>
                  <a:lnTo>
                    <a:pt x="0" y="318515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8708" y="3379089"/>
            <a:ext cx="2847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4520" algn="l"/>
              </a:tabLst>
            </a:pP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By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UNIVERSITY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244456" y="3316096"/>
            <a:ext cx="2950845" cy="996950"/>
            <a:chOff x="9244456" y="3316096"/>
            <a:chExt cx="2950845" cy="996950"/>
          </a:xfrm>
        </p:grpSpPr>
        <p:sp>
          <p:nvSpPr>
            <p:cNvPr id="26" name="object 26"/>
            <p:cNvSpPr/>
            <p:nvPr/>
          </p:nvSpPr>
          <p:spPr>
            <a:xfrm>
              <a:off x="9247631" y="3319271"/>
              <a:ext cx="2944495" cy="990600"/>
            </a:xfrm>
            <a:custGeom>
              <a:avLst/>
              <a:gdLst/>
              <a:ahLst/>
              <a:cxnLst/>
              <a:rect l="l" t="t" r="r" b="b"/>
              <a:pathLst>
                <a:path w="2944495" h="990600">
                  <a:moveTo>
                    <a:pt x="495300" y="0"/>
                  </a:moveTo>
                  <a:lnTo>
                    <a:pt x="0" y="495300"/>
                  </a:lnTo>
                  <a:lnTo>
                    <a:pt x="495300" y="990600"/>
                  </a:lnTo>
                  <a:lnTo>
                    <a:pt x="495300" y="742950"/>
                  </a:lnTo>
                  <a:lnTo>
                    <a:pt x="2944368" y="742950"/>
                  </a:lnTo>
                  <a:lnTo>
                    <a:pt x="2944368" y="247650"/>
                  </a:lnTo>
                  <a:lnTo>
                    <a:pt x="495300" y="247650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69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247631" y="3319271"/>
              <a:ext cx="2944495" cy="990600"/>
            </a:xfrm>
            <a:custGeom>
              <a:avLst/>
              <a:gdLst/>
              <a:ahLst/>
              <a:cxnLst/>
              <a:rect l="l" t="t" r="r" b="b"/>
              <a:pathLst>
                <a:path w="2944495" h="990600">
                  <a:moveTo>
                    <a:pt x="0" y="495300"/>
                  </a:moveTo>
                  <a:lnTo>
                    <a:pt x="495300" y="0"/>
                  </a:lnTo>
                  <a:lnTo>
                    <a:pt x="495300" y="247650"/>
                  </a:lnTo>
                  <a:lnTo>
                    <a:pt x="2944368" y="247650"/>
                  </a:lnTo>
                  <a:lnTo>
                    <a:pt x="2944368" y="742950"/>
                  </a:lnTo>
                  <a:lnTo>
                    <a:pt x="495300" y="742950"/>
                  </a:lnTo>
                  <a:lnTo>
                    <a:pt x="495300" y="990600"/>
                  </a:lnTo>
                  <a:lnTo>
                    <a:pt x="0" y="495300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592182" y="3545585"/>
            <a:ext cx="25044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At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COLLEGE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-8762" y="5133213"/>
            <a:ext cx="12211050" cy="1588770"/>
            <a:chOff x="-8762" y="5133213"/>
            <a:chExt cx="12211050" cy="1588770"/>
          </a:xfrm>
        </p:grpSpPr>
        <p:sp>
          <p:nvSpPr>
            <p:cNvPr id="30" name="object 30"/>
            <p:cNvSpPr/>
            <p:nvPr/>
          </p:nvSpPr>
          <p:spPr>
            <a:xfrm>
              <a:off x="762" y="5142738"/>
              <a:ext cx="12192000" cy="1569720"/>
            </a:xfrm>
            <a:custGeom>
              <a:avLst/>
              <a:gdLst/>
              <a:ahLst/>
              <a:cxnLst/>
              <a:rect l="l" t="t" r="r" b="b"/>
              <a:pathLst>
                <a:path w="12192000" h="1569720">
                  <a:moveTo>
                    <a:pt x="12192000" y="0"/>
                  </a:moveTo>
                  <a:lnTo>
                    <a:pt x="0" y="0"/>
                  </a:lnTo>
                  <a:lnTo>
                    <a:pt x="0" y="1569720"/>
                  </a:lnTo>
                  <a:lnTo>
                    <a:pt x="12192000" y="1569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2" y="5142738"/>
              <a:ext cx="12192000" cy="1569720"/>
            </a:xfrm>
            <a:custGeom>
              <a:avLst/>
              <a:gdLst/>
              <a:ahLst/>
              <a:cxnLst/>
              <a:rect l="l" t="t" r="r" b="b"/>
              <a:pathLst>
                <a:path w="12192000" h="1569720">
                  <a:moveTo>
                    <a:pt x="0" y="1569720"/>
                  </a:moveTo>
                  <a:lnTo>
                    <a:pt x="12192000" y="156972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08305" y="5159755"/>
            <a:ext cx="11969750" cy="14998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977900">
              <a:lnSpc>
                <a:spcPct val="102200"/>
              </a:lnSpc>
              <a:spcBef>
                <a:spcPts val="20"/>
              </a:spcBef>
              <a:buSzPct val="87500"/>
              <a:buFont typeface="Wingdings"/>
              <a:buChar char=""/>
              <a:tabLst>
                <a:tab pos="990600" algn="l"/>
                <a:tab pos="8694420" algn="l"/>
              </a:tabLst>
            </a:pP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The</a:t>
            </a:r>
            <a:r>
              <a:rPr sz="3200" b="1" i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Calibri"/>
                <a:cs typeface="Calibri"/>
              </a:rPr>
              <a:t>‘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Project</a:t>
            </a:r>
            <a:r>
              <a:rPr sz="3200" b="1" i="1" spc="-1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Work</a:t>
            </a:r>
            <a:r>
              <a:rPr sz="3200" b="1" i="1" spc="-10" dirty="0">
                <a:solidFill>
                  <a:srgbClr val="FFFF00"/>
                </a:solidFill>
                <a:latin typeface="Calibri"/>
                <a:cs typeface="Calibri"/>
              </a:rPr>
              <a:t>’</a:t>
            </a:r>
            <a:r>
              <a:rPr sz="3200" b="1" i="1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/</a:t>
            </a:r>
            <a:r>
              <a:rPr sz="320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Dissertation</a:t>
            </a:r>
            <a:r>
              <a:rPr sz="3200" b="1" i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/</a:t>
            </a:r>
            <a:r>
              <a:rPr sz="3200" b="1" i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field</a:t>
            </a:r>
            <a:r>
              <a:rPr sz="3200" b="1" i="1" spc="-4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20" dirty="0">
                <a:solidFill>
                  <a:srgbClr val="FFFF00"/>
                </a:solidFill>
                <a:latin typeface="Times New Roman"/>
                <a:cs typeface="Times New Roman"/>
              </a:rPr>
              <a:t>work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	as</a:t>
            </a:r>
            <a:r>
              <a:rPr sz="3200" b="1" i="1" spc="-5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per</a:t>
            </a:r>
            <a:r>
              <a:rPr sz="3200" b="1" i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course</a:t>
            </a:r>
            <a:r>
              <a:rPr sz="3200" b="1" i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25" dirty="0">
                <a:solidFill>
                  <a:srgbClr val="FFFF00"/>
                </a:solidFill>
                <a:latin typeface="Times New Roman"/>
                <a:cs typeface="Times New Roman"/>
              </a:rPr>
              <a:t>in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particular</a:t>
            </a:r>
            <a:r>
              <a:rPr sz="3200" b="1" i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discipline</a:t>
            </a:r>
            <a:r>
              <a:rPr sz="3200" b="1" i="1" spc="-5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will</a:t>
            </a:r>
            <a:r>
              <a:rPr sz="3200" b="1" i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be</a:t>
            </a:r>
            <a:r>
              <a:rPr sz="3200" b="1" i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applied</a:t>
            </a:r>
            <a:r>
              <a:rPr sz="3200" b="1" i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within</a:t>
            </a:r>
            <a:r>
              <a:rPr sz="3200" b="1" i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prescribed</a:t>
            </a:r>
            <a:r>
              <a:rPr sz="3200" b="1" i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total</a:t>
            </a:r>
            <a:r>
              <a:rPr sz="3200" b="1" i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marks</a:t>
            </a:r>
            <a:r>
              <a:rPr sz="3200" b="1" i="1" spc="-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3200" b="1" i="1" spc="-25" dirty="0">
                <a:solidFill>
                  <a:srgbClr val="FFFF00"/>
                </a:solidFill>
                <a:latin typeface="Times New Roman"/>
                <a:cs typeface="Times New Roman"/>
              </a:rPr>
              <a:t> the</a:t>
            </a:r>
            <a:endParaRPr sz="3200">
              <a:latin typeface="Times New Roman"/>
              <a:cs typeface="Times New Roman"/>
            </a:endParaRPr>
          </a:p>
          <a:p>
            <a:pPr marL="3460115">
              <a:lnSpc>
                <a:spcPct val="100000"/>
              </a:lnSpc>
            </a:pP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course</a:t>
            </a:r>
            <a:r>
              <a:rPr sz="32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FFFF00"/>
                </a:solidFill>
                <a:latin typeface="Times New Roman"/>
                <a:cs typeface="Times New Roman"/>
              </a:rPr>
              <a:t>curriculum</a:t>
            </a:r>
            <a:r>
              <a:rPr sz="3200" b="1" i="1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concerned.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1802" y="3159750"/>
            <a:ext cx="4938885" cy="4006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61028" y="3020009"/>
            <a:ext cx="49422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©DHE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Raipur</a:t>
            </a:r>
            <a:r>
              <a:rPr sz="32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Ch</a:t>
            </a:r>
            <a:r>
              <a:rPr sz="32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32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attisg</a:t>
            </a:r>
            <a:r>
              <a:rPr sz="3200" b="1" spc="8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3200" b="1" spc="8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3200" b="1" spc="-1395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02182" y="-6350"/>
            <a:ext cx="10996295" cy="1155700"/>
            <a:chOff x="1202182" y="-6350"/>
            <a:chExt cx="10996295" cy="1155700"/>
          </a:xfrm>
        </p:grpSpPr>
        <p:sp>
          <p:nvSpPr>
            <p:cNvPr id="5" name="object 5"/>
            <p:cNvSpPr/>
            <p:nvPr/>
          </p:nvSpPr>
          <p:spPr>
            <a:xfrm>
              <a:off x="1208532" y="0"/>
              <a:ext cx="10983595" cy="1143000"/>
            </a:xfrm>
            <a:custGeom>
              <a:avLst/>
              <a:gdLst/>
              <a:ahLst/>
              <a:cxnLst/>
              <a:rect l="l" t="t" r="r" b="b"/>
              <a:pathLst>
                <a:path w="10983595" h="1143000">
                  <a:moveTo>
                    <a:pt x="10792968" y="0"/>
                  </a:moveTo>
                  <a:lnTo>
                    <a:pt x="190500" y="0"/>
                  </a:ln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4" y="996162"/>
                  </a:lnTo>
                  <a:lnTo>
                    <a:pt x="19372" y="1036253"/>
                  </a:lnTo>
                  <a:lnTo>
                    <a:pt x="41867" y="1071625"/>
                  </a:lnTo>
                  <a:lnTo>
                    <a:pt x="71374" y="1101132"/>
                  </a:lnTo>
                  <a:lnTo>
                    <a:pt x="106746" y="1123627"/>
                  </a:lnTo>
                  <a:lnTo>
                    <a:pt x="146837" y="1137965"/>
                  </a:lnTo>
                  <a:lnTo>
                    <a:pt x="190500" y="1143000"/>
                  </a:lnTo>
                  <a:lnTo>
                    <a:pt x="10792968" y="1143000"/>
                  </a:lnTo>
                  <a:lnTo>
                    <a:pt x="10836630" y="1137965"/>
                  </a:lnTo>
                  <a:lnTo>
                    <a:pt x="10876721" y="1123627"/>
                  </a:lnTo>
                  <a:lnTo>
                    <a:pt x="10912093" y="1101132"/>
                  </a:lnTo>
                  <a:lnTo>
                    <a:pt x="10941600" y="1071625"/>
                  </a:lnTo>
                  <a:lnTo>
                    <a:pt x="10964095" y="1036253"/>
                  </a:lnTo>
                  <a:lnTo>
                    <a:pt x="10978433" y="996162"/>
                  </a:lnTo>
                  <a:lnTo>
                    <a:pt x="10983468" y="952500"/>
                  </a:lnTo>
                  <a:lnTo>
                    <a:pt x="10983468" y="190500"/>
                  </a:lnTo>
                  <a:lnTo>
                    <a:pt x="10978433" y="146837"/>
                  </a:lnTo>
                  <a:lnTo>
                    <a:pt x="10964095" y="106746"/>
                  </a:lnTo>
                  <a:lnTo>
                    <a:pt x="10941600" y="71374"/>
                  </a:lnTo>
                  <a:lnTo>
                    <a:pt x="10912093" y="41867"/>
                  </a:lnTo>
                  <a:lnTo>
                    <a:pt x="10876721" y="19372"/>
                  </a:lnTo>
                  <a:lnTo>
                    <a:pt x="10836630" y="5034"/>
                  </a:lnTo>
                  <a:lnTo>
                    <a:pt x="10792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8532" y="0"/>
              <a:ext cx="10983595" cy="1143000"/>
            </a:xfrm>
            <a:custGeom>
              <a:avLst/>
              <a:gdLst/>
              <a:ahLst/>
              <a:cxnLst/>
              <a:rect l="l" t="t" r="r" b="b"/>
              <a:pathLst>
                <a:path w="10983595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10792968" y="0"/>
                  </a:lnTo>
                  <a:lnTo>
                    <a:pt x="10836630" y="5034"/>
                  </a:lnTo>
                  <a:lnTo>
                    <a:pt x="10876721" y="19372"/>
                  </a:lnTo>
                  <a:lnTo>
                    <a:pt x="10912093" y="41867"/>
                  </a:lnTo>
                  <a:lnTo>
                    <a:pt x="10941600" y="71374"/>
                  </a:lnTo>
                  <a:lnTo>
                    <a:pt x="10964095" y="106746"/>
                  </a:lnTo>
                  <a:lnTo>
                    <a:pt x="10978433" y="146837"/>
                  </a:lnTo>
                  <a:lnTo>
                    <a:pt x="10983468" y="190500"/>
                  </a:lnTo>
                  <a:lnTo>
                    <a:pt x="10983468" y="952500"/>
                  </a:lnTo>
                  <a:lnTo>
                    <a:pt x="10978433" y="996162"/>
                  </a:lnTo>
                  <a:lnTo>
                    <a:pt x="10964095" y="1036253"/>
                  </a:lnTo>
                  <a:lnTo>
                    <a:pt x="10941600" y="1071625"/>
                  </a:lnTo>
                  <a:lnTo>
                    <a:pt x="10912093" y="1101132"/>
                  </a:lnTo>
                  <a:lnTo>
                    <a:pt x="10876721" y="1123627"/>
                  </a:lnTo>
                  <a:lnTo>
                    <a:pt x="10836630" y="1137965"/>
                  </a:lnTo>
                  <a:lnTo>
                    <a:pt x="10792968" y="1143000"/>
                  </a:lnTo>
                  <a:lnTo>
                    <a:pt x="190500" y="1143000"/>
                  </a:lnTo>
                  <a:lnTo>
                    <a:pt x="146837" y="1137965"/>
                  </a:lnTo>
                  <a:lnTo>
                    <a:pt x="106746" y="1123627"/>
                  </a:lnTo>
                  <a:lnTo>
                    <a:pt x="71374" y="1101132"/>
                  </a:lnTo>
                  <a:lnTo>
                    <a:pt x="41867" y="1071625"/>
                  </a:lnTo>
                  <a:lnTo>
                    <a:pt x="19372" y="1036253"/>
                  </a:lnTo>
                  <a:lnTo>
                    <a:pt x="5034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68017" y="78485"/>
            <a:ext cx="100653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75" dirty="0">
                <a:solidFill>
                  <a:srgbClr val="FFFF00"/>
                </a:solidFill>
              </a:rPr>
              <a:t>Internal</a:t>
            </a:r>
            <a:r>
              <a:rPr sz="4800" spc="-225" dirty="0">
                <a:solidFill>
                  <a:srgbClr val="FFFF00"/>
                </a:solidFill>
              </a:rPr>
              <a:t> </a:t>
            </a:r>
            <a:r>
              <a:rPr sz="4800" dirty="0">
                <a:solidFill>
                  <a:srgbClr val="FFFF00"/>
                </a:solidFill>
              </a:rPr>
              <a:t>Assessment:</a:t>
            </a:r>
            <a:r>
              <a:rPr sz="4800" spc="-220" dirty="0">
                <a:solidFill>
                  <a:srgbClr val="FFFF00"/>
                </a:solidFill>
              </a:rPr>
              <a:t> </a:t>
            </a:r>
            <a:r>
              <a:rPr sz="4000" spc="135" dirty="0">
                <a:solidFill>
                  <a:srgbClr val="FFFF00"/>
                </a:solidFill>
              </a:rPr>
              <a:t>30</a:t>
            </a:r>
            <a:r>
              <a:rPr sz="4000" spc="-175" dirty="0">
                <a:solidFill>
                  <a:srgbClr val="FFFF00"/>
                </a:solidFill>
              </a:rPr>
              <a:t> </a:t>
            </a:r>
            <a:r>
              <a:rPr sz="4000" dirty="0">
                <a:solidFill>
                  <a:srgbClr val="FFFF00"/>
                </a:solidFill>
              </a:rPr>
              <a:t>%</a:t>
            </a:r>
            <a:r>
              <a:rPr sz="4000" spc="-145" dirty="0">
                <a:solidFill>
                  <a:srgbClr val="FFFF00"/>
                </a:solidFill>
              </a:rPr>
              <a:t> </a:t>
            </a:r>
            <a:r>
              <a:rPr sz="3600" spc="105" dirty="0">
                <a:solidFill>
                  <a:srgbClr val="FFFF00"/>
                </a:solidFill>
              </a:rPr>
              <a:t>(30</a:t>
            </a:r>
            <a:r>
              <a:rPr sz="3600" spc="-170" dirty="0">
                <a:solidFill>
                  <a:srgbClr val="FFFF00"/>
                </a:solidFill>
              </a:rPr>
              <a:t> </a:t>
            </a:r>
            <a:r>
              <a:rPr sz="3600" spc="-10" dirty="0">
                <a:solidFill>
                  <a:srgbClr val="FFFF00"/>
                </a:solidFill>
              </a:rPr>
              <a:t>marks)</a:t>
            </a:r>
            <a:endParaRPr sz="36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037" y="1188529"/>
            <a:ext cx="11895137" cy="453123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07135" y="3020060"/>
            <a:ext cx="1581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90" dirty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r>
              <a:rPr sz="2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Marks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3059" y="3055747"/>
            <a:ext cx="1569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90" dirty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r>
              <a:rPr sz="2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229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800" b="1" spc="2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18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b="1" spc="185" dirty="0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sz="2800" b="1" spc="-109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6919" y="3543046"/>
            <a:ext cx="5217160" cy="2033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97535">
              <a:lnSpc>
                <a:spcPct val="100000"/>
              </a:lnSpc>
              <a:spcBef>
                <a:spcPts val="95"/>
              </a:spcBef>
            </a:pPr>
            <a:r>
              <a:rPr sz="2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Conducted</a:t>
            </a:r>
            <a:r>
              <a:rPr sz="28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by</a:t>
            </a:r>
            <a:r>
              <a:rPr sz="28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8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Teacher</a:t>
            </a:r>
            <a:r>
              <a:rPr sz="2800" b="1" i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/ </a:t>
            </a:r>
            <a:r>
              <a:rPr sz="2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Department</a:t>
            </a:r>
            <a:r>
              <a:rPr sz="28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Concern</a:t>
            </a:r>
            <a:r>
              <a:rPr sz="28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at</a:t>
            </a:r>
            <a:r>
              <a:rPr sz="28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8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College</a:t>
            </a:r>
            <a:endParaRPr sz="2800">
              <a:latin typeface="Times New Roman"/>
              <a:cs typeface="Times New Roman"/>
            </a:endParaRPr>
          </a:p>
          <a:p>
            <a:pPr marL="501015" marR="320675" algn="ctr">
              <a:lnSpc>
                <a:spcPct val="100000"/>
              </a:lnSpc>
              <a:spcBef>
                <a:spcPts val="450"/>
              </a:spcBef>
              <a:tabLst>
                <a:tab pos="2961640" algn="l"/>
              </a:tabLst>
            </a:pPr>
            <a:r>
              <a:rPr sz="2400" b="1" spc="60" dirty="0">
                <a:solidFill>
                  <a:srgbClr val="001F5F"/>
                </a:solidFill>
                <a:latin typeface="Arial"/>
                <a:cs typeface="Arial"/>
              </a:rPr>
              <a:t>Better</a:t>
            </a:r>
            <a:r>
              <a:rPr sz="2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obtained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marks</a:t>
            </a:r>
            <a:r>
              <a:rPr sz="24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will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30" dirty="0">
                <a:solidFill>
                  <a:srgbClr val="001F5F"/>
                </a:solidFill>
                <a:latin typeface="Arial"/>
                <a:cs typeface="Arial"/>
              </a:rPr>
              <a:t>be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considered</a:t>
            </a:r>
            <a:r>
              <a:rPr sz="24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out</a:t>
            </a:r>
            <a:r>
              <a:rPr sz="24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76530" algn="ctr">
              <a:lnSpc>
                <a:spcPct val="100000"/>
              </a:lnSpc>
            </a:pPr>
            <a:r>
              <a:rPr sz="2400" b="1" spc="85" dirty="0">
                <a:solidFill>
                  <a:srgbClr val="001F5F"/>
                </a:solidFill>
                <a:latin typeface="Arial"/>
                <a:cs typeface="Arial"/>
              </a:rPr>
              <a:t>20</a:t>
            </a:r>
            <a:r>
              <a:rPr sz="24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marks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1497" y="2316226"/>
            <a:ext cx="2586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185" dirty="0">
                <a:solidFill>
                  <a:srgbClr val="001F5F"/>
                </a:solidFill>
                <a:latin typeface="Arial MT"/>
                <a:cs typeface="Arial MT"/>
              </a:rPr>
              <a:t>Seminar</a:t>
            </a:r>
            <a:r>
              <a:rPr sz="4400" spc="-13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4400" spc="-50" dirty="0">
                <a:solidFill>
                  <a:srgbClr val="001F5F"/>
                </a:solidFill>
                <a:latin typeface="Arial MT"/>
                <a:cs typeface="Arial MT"/>
              </a:rPr>
              <a:t>/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00645" y="2988005"/>
            <a:ext cx="4029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45" dirty="0">
                <a:solidFill>
                  <a:srgbClr val="6F2F9F"/>
                </a:solidFill>
                <a:latin typeface="Arial MT"/>
                <a:cs typeface="Arial MT"/>
              </a:rPr>
              <a:t>Field/Project</a:t>
            </a:r>
            <a:r>
              <a:rPr sz="3600" spc="-80" dirty="0">
                <a:solidFill>
                  <a:srgbClr val="6F2F9F"/>
                </a:solidFill>
                <a:latin typeface="Arial MT"/>
                <a:cs typeface="Arial MT"/>
              </a:rPr>
              <a:t> </a:t>
            </a:r>
            <a:r>
              <a:rPr sz="3600" spc="215" dirty="0">
                <a:solidFill>
                  <a:srgbClr val="6F2F9F"/>
                </a:solidFill>
                <a:latin typeface="Arial MT"/>
                <a:cs typeface="Arial MT"/>
              </a:rPr>
              <a:t>work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43318" y="3537330"/>
            <a:ext cx="3943350" cy="1274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555"/>
              </a:lnSpc>
              <a:spcBef>
                <a:spcPts val="105"/>
              </a:spcBef>
            </a:pPr>
            <a:r>
              <a:rPr sz="3800" spc="160" dirty="0">
                <a:solidFill>
                  <a:srgbClr val="6F2F9F"/>
                </a:solidFill>
                <a:latin typeface="Arial MT"/>
                <a:cs typeface="Arial MT"/>
              </a:rPr>
              <a:t>Assignment-</a:t>
            </a:r>
            <a:r>
              <a:rPr sz="3800" spc="-25" dirty="0">
                <a:solidFill>
                  <a:srgbClr val="6F2F9F"/>
                </a:solidFill>
                <a:latin typeface="Arial MT"/>
                <a:cs typeface="Arial MT"/>
              </a:rPr>
              <a:t>10%</a:t>
            </a:r>
            <a:endParaRPr sz="3800">
              <a:latin typeface="Arial MT"/>
              <a:cs typeface="Arial MT"/>
            </a:endParaRPr>
          </a:p>
          <a:p>
            <a:pPr algn="ctr">
              <a:lnSpc>
                <a:spcPts val="5275"/>
              </a:lnSpc>
            </a:pPr>
            <a:r>
              <a:rPr sz="4400" spc="140" dirty="0">
                <a:solidFill>
                  <a:srgbClr val="C00000"/>
                </a:solidFill>
                <a:latin typeface="Arial MT"/>
                <a:cs typeface="Arial MT"/>
              </a:rPr>
              <a:t>10</a:t>
            </a:r>
            <a:r>
              <a:rPr sz="4400" spc="-1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4400" spc="140" dirty="0">
                <a:solidFill>
                  <a:srgbClr val="C00000"/>
                </a:solidFill>
                <a:latin typeface="Arial MT"/>
                <a:cs typeface="Arial MT"/>
              </a:rPr>
              <a:t>Marks</a:t>
            </a:r>
            <a:endParaRPr sz="44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03350" y="5153914"/>
            <a:ext cx="10133965" cy="1710689"/>
            <a:chOff x="1403350" y="5153914"/>
            <a:chExt cx="10133965" cy="1710689"/>
          </a:xfrm>
        </p:grpSpPr>
        <p:sp>
          <p:nvSpPr>
            <p:cNvPr id="16" name="object 16"/>
            <p:cNvSpPr/>
            <p:nvPr/>
          </p:nvSpPr>
          <p:spPr>
            <a:xfrm>
              <a:off x="1409700" y="5160264"/>
              <a:ext cx="10121265" cy="1697989"/>
            </a:xfrm>
            <a:custGeom>
              <a:avLst/>
              <a:gdLst/>
              <a:ahLst/>
              <a:cxnLst/>
              <a:rect l="l" t="t" r="r" b="b"/>
              <a:pathLst>
                <a:path w="10121265" h="1697990">
                  <a:moveTo>
                    <a:pt x="5060442" y="0"/>
                  </a:moveTo>
                  <a:lnTo>
                    <a:pt x="4636008" y="424434"/>
                  </a:lnTo>
                  <a:lnTo>
                    <a:pt x="4848225" y="424434"/>
                  </a:lnTo>
                  <a:lnTo>
                    <a:pt x="4848225" y="594588"/>
                  </a:lnTo>
                  <a:lnTo>
                    <a:pt x="0" y="594588"/>
                  </a:lnTo>
                  <a:lnTo>
                    <a:pt x="0" y="1697736"/>
                  </a:lnTo>
                  <a:lnTo>
                    <a:pt x="10120884" y="1697736"/>
                  </a:lnTo>
                  <a:lnTo>
                    <a:pt x="10120884" y="594588"/>
                  </a:lnTo>
                  <a:lnTo>
                    <a:pt x="5272658" y="594588"/>
                  </a:lnTo>
                  <a:lnTo>
                    <a:pt x="5272658" y="424434"/>
                  </a:lnTo>
                  <a:lnTo>
                    <a:pt x="5484876" y="424434"/>
                  </a:lnTo>
                  <a:lnTo>
                    <a:pt x="50604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9700" y="5160264"/>
              <a:ext cx="10121265" cy="1697989"/>
            </a:xfrm>
            <a:custGeom>
              <a:avLst/>
              <a:gdLst/>
              <a:ahLst/>
              <a:cxnLst/>
              <a:rect l="l" t="t" r="r" b="b"/>
              <a:pathLst>
                <a:path w="10121265" h="1697990">
                  <a:moveTo>
                    <a:pt x="0" y="594588"/>
                  </a:moveTo>
                  <a:lnTo>
                    <a:pt x="4848225" y="594588"/>
                  </a:lnTo>
                  <a:lnTo>
                    <a:pt x="4848225" y="424434"/>
                  </a:lnTo>
                  <a:lnTo>
                    <a:pt x="4636008" y="424434"/>
                  </a:lnTo>
                  <a:lnTo>
                    <a:pt x="5060442" y="0"/>
                  </a:lnTo>
                  <a:lnTo>
                    <a:pt x="5484876" y="424434"/>
                  </a:lnTo>
                  <a:lnTo>
                    <a:pt x="5272658" y="424434"/>
                  </a:lnTo>
                  <a:lnTo>
                    <a:pt x="5272658" y="594588"/>
                  </a:lnTo>
                  <a:lnTo>
                    <a:pt x="10120884" y="594588"/>
                  </a:lnTo>
                  <a:lnTo>
                    <a:pt x="10120884" y="1697736"/>
                  </a:lnTo>
                  <a:lnTo>
                    <a:pt x="0" y="1697736"/>
                  </a:lnTo>
                  <a:lnTo>
                    <a:pt x="0" y="59458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342769" y="6011672"/>
            <a:ext cx="8251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6245" algn="l"/>
              </a:tabLst>
            </a:pPr>
            <a:r>
              <a:rPr sz="3600" b="1" dirty="0">
                <a:solidFill>
                  <a:srgbClr val="FFC000"/>
                </a:solidFill>
                <a:latin typeface="Arial"/>
                <a:cs typeface="Arial"/>
              </a:rPr>
              <a:t>Conducted</a:t>
            </a:r>
            <a:r>
              <a:rPr sz="3600" b="1" spc="25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FFC000"/>
                </a:solidFill>
                <a:latin typeface="Arial"/>
                <a:cs typeface="Arial"/>
              </a:rPr>
              <a:t>during</a:t>
            </a:r>
            <a:r>
              <a:rPr sz="3600" b="1" dirty="0">
                <a:solidFill>
                  <a:srgbClr val="FFC000"/>
                </a:solidFill>
                <a:latin typeface="Arial"/>
                <a:cs typeface="Arial"/>
              </a:rPr>
              <a:t>	</a:t>
            </a:r>
            <a:r>
              <a:rPr sz="3600" b="1" spc="60" dirty="0">
                <a:solidFill>
                  <a:srgbClr val="FFC000"/>
                </a:solidFill>
                <a:latin typeface="Arial"/>
                <a:cs typeface="Arial"/>
              </a:rPr>
              <a:t>prescribed</a:t>
            </a:r>
            <a:r>
              <a:rPr sz="3600" b="1" spc="-10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3600" b="1" spc="50" dirty="0">
                <a:solidFill>
                  <a:srgbClr val="FFC000"/>
                </a:solidFill>
                <a:latin typeface="Arial"/>
                <a:cs typeface="Arial"/>
              </a:rPr>
              <a:t>period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1208" y="1393901"/>
            <a:ext cx="422275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8580" algn="ctr">
              <a:lnSpc>
                <a:spcPts val="4085"/>
              </a:lnSpc>
              <a:spcBef>
                <a:spcPts val="100"/>
              </a:spcBef>
            </a:pPr>
            <a:r>
              <a:rPr sz="3600" b="1" spc="25" dirty="0">
                <a:solidFill>
                  <a:srgbClr val="C00000"/>
                </a:solidFill>
                <a:latin typeface="Arial"/>
                <a:cs typeface="Arial"/>
              </a:rPr>
              <a:t>20%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3120"/>
              </a:lnSpc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Quiz</a:t>
            </a:r>
            <a:r>
              <a:rPr sz="2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2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Test</a:t>
            </a:r>
            <a:r>
              <a:rPr sz="2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Examination</a:t>
            </a:r>
            <a:r>
              <a:rPr sz="2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3175" algn="ctr">
              <a:lnSpc>
                <a:spcPts val="3595"/>
              </a:lnSpc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Twice</a:t>
            </a:r>
            <a:r>
              <a:rPr sz="2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90" dirty="0">
                <a:solidFill>
                  <a:srgbClr val="001F5F"/>
                </a:solidFill>
                <a:latin typeface="Arial MT"/>
                <a:cs typeface="Arial MT"/>
              </a:rPr>
              <a:t>(</a:t>
            </a:r>
            <a:r>
              <a:rPr sz="3000" b="1" spc="90" dirty="0">
                <a:solidFill>
                  <a:srgbClr val="C00000"/>
                </a:solidFill>
                <a:latin typeface="Arial"/>
                <a:cs typeface="Arial"/>
              </a:rPr>
              <a:t>20</a:t>
            </a:r>
            <a:r>
              <a:rPr sz="30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C00000"/>
                </a:solidFill>
                <a:latin typeface="Arial"/>
                <a:cs typeface="Arial"/>
              </a:rPr>
              <a:t>marks</a:t>
            </a:r>
            <a:r>
              <a:rPr sz="2800" spc="-10" dirty="0">
                <a:solidFill>
                  <a:srgbClr val="001F5F"/>
                </a:solidFill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24676" y="3102305"/>
            <a:ext cx="4572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390" dirty="0">
                <a:solidFill>
                  <a:srgbClr val="C00000"/>
                </a:solidFill>
                <a:latin typeface="Arial MT"/>
                <a:cs typeface="Arial MT"/>
              </a:rPr>
              <a:t>+</a:t>
            </a:r>
            <a:endParaRPr sz="6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5824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History of education policy in India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106679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National Education Policy 2020 is India’s third Education Policy after NEP 1968 and 1986.</a:t>
            </a:r>
          </a:p>
          <a:p>
            <a:pPr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743200"/>
            <a:ext cx="3759200" cy="3657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5400" u="sng" dirty="0" smtClean="0">
                <a:solidFill>
                  <a:schemeClr val="accent6">
                    <a:lumMod val="50000"/>
                  </a:schemeClr>
                </a:solidFill>
              </a:rPr>
              <a:t>1968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National policy on education in 1968 based on recommendation of the Education Commission.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70400" y="2819400"/>
            <a:ext cx="3657600" cy="3581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5400" u="sng" dirty="0" smtClean="0">
                <a:solidFill>
                  <a:schemeClr val="accent6">
                    <a:lumMod val="50000"/>
                  </a:schemeClr>
                </a:solidFill>
              </a:rPr>
              <a:t>1986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baseline="30000" dirty="0" smtClean="0">
                <a:solidFill>
                  <a:schemeClr val="accent6">
                    <a:lumMod val="50000"/>
                  </a:schemeClr>
                </a:solidFill>
              </a:rPr>
              <a:t>nd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Education Policy</a:t>
            </a:r>
          </a:p>
          <a:p>
            <a:pPr algn="ctr">
              <a:buNone/>
            </a:pP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1992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Modification of 1986 National Education Policy</a:t>
            </a:r>
          </a:p>
          <a:p>
            <a:pPr algn="ctr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32800" y="2819400"/>
            <a:ext cx="355600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5400" u="sng" dirty="0" smtClean="0">
                <a:solidFill>
                  <a:schemeClr val="accent6">
                    <a:lumMod val="50000"/>
                  </a:schemeClr>
                </a:solidFill>
              </a:rPr>
              <a:t>NEP 2020 </a:t>
            </a:r>
          </a:p>
          <a:p>
            <a:pPr algn="ctr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 new Education Plan with major changes.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7452" y="73853"/>
            <a:ext cx="7735570" cy="453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79"/>
              </a:lnSpc>
              <a:tabLst>
                <a:tab pos="1902460" algn="l"/>
                <a:tab pos="4817745" algn="l"/>
              </a:tabLst>
            </a:pPr>
            <a:r>
              <a:rPr sz="3200" b="1" spc="204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200" b="1" cap="small" spc="204" dirty="0">
                <a:solidFill>
                  <a:srgbClr val="FFFF00"/>
                </a:solidFill>
                <a:latin typeface="Georgia"/>
                <a:cs typeface="Georgia"/>
              </a:rPr>
              <a:t>ourse</a:t>
            </a:r>
            <a:r>
              <a:rPr sz="3200" b="1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200" b="1" spc="105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200" b="1" cap="small" spc="105" dirty="0">
                <a:solidFill>
                  <a:srgbClr val="FFFF00"/>
                </a:solidFill>
                <a:latin typeface="Georgia"/>
                <a:cs typeface="Georgia"/>
              </a:rPr>
              <a:t>urriculum</a:t>
            </a:r>
            <a:r>
              <a:rPr sz="3200" b="1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200" b="1" spc="130" dirty="0">
                <a:solidFill>
                  <a:srgbClr val="FFFF00"/>
                </a:solidFill>
                <a:latin typeface="Georgia"/>
                <a:cs typeface="Georgia"/>
              </a:rPr>
              <a:t>P</a:t>
            </a:r>
            <a:r>
              <a:rPr sz="3200" b="1" cap="small" spc="130" dirty="0">
                <a:solidFill>
                  <a:srgbClr val="FFFF00"/>
                </a:solidFill>
                <a:latin typeface="Georgia"/>
                <a:cs typeface="Georgia"/>
              </a:rPr>
              <a:t>reparation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7192" y="14427"/>
            <a:ext cx="681735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00"/>
                </a:solidFill>
              </a:rPr>
              <a:t>SEMESTER</a:t>
            </a:r>
            <a:r>
              <a:rPr sz="3600" spc="-110" dirty="0">
                <a:solidFill>
                  <a:srgbClr val="FFFF00"/>
                </a:solidFill>
              </a:rPr>
              <a:t> </a:t>
            </a:r>
            <a:r>
              <a:rPr sz="3600" dirty="0">
                <a:solidFill>
                  <a:srgbClr val="FFFF00"/>
                </a:solidFill>
              </a:rPr>
              <a:t>WISE</a:t>
            </a:r>
            <a:r>
              <a:rPr sz="3600" spc="-80" dirty="0">
                <a:solidFill>
                  <a:srgbClr val="FFFF00"/>
                </a:solidFill>
              </a:rPr>
              <a:t> </a:t>
            </a:r>
            <a:r>
              <a:rPr sz="3600" spc="-10" dirty="0">
                <a:solidFill>
                  <a:srgbClr val="FFFF00"/>
                </a:solidFill>
              </a:rPr>
              <a:t>PROMOTION</a:t>
            </a:r>
            <a:endParaRPr sz="3600"/>
          </a:p>
        </p:txBody>
      </p:sp>
      <p:grpSp>
        <p:nvGrpSpPr>
          <p:cNvPr id="5" name="object 5"/>
          <p:cNvGrpSpPr/>
          <p:nvPr/>
        </p:nvGrpSpPr>
        <p:grpSpPr>
          <a:xfrm>
            <a:off x="-6350" y="4029075"/>
            <a:ext cx="12204700" cy="989330"/>
            <a:chOff x="-6350" y="4029075"/>
            <a:chExt cx="12204700" cy="989330"/>
          </a:xfrm>
        </p:grpSpPr>
        <p:sp>
          <p:nvSpPr>
            <p:cNvPr id="6" name="object 6"/>
            <p:cNvSpPr/>
            <p:nvPr/>
          </p:nvSpPr>
          <p:spPr>
            <a:xfrm>
              <a:off x="0" y="4041711"/>
              <a:ext cx="12192000" cy="963930"/>
            </a:xfrm>
            <a:custGeom>
              <a:avLst/>
              <a:gdLst/>
              <a:ahLst/>
              <a:cxnLst/>
              <a:rect l="l" t="t" r="r" b="b"/>
              <a:pathLst>
                <a:path w="12192000" h="963929">
                  <a:moveTo>
                    <a:pt x="12192000" y="0"/>
                  </a:moveTo>
                  <a:lnTo>
                    <a:pt x="0" y="0"/>
                  </a:lnTo>
                  <a:lnTo>
                    <a:pt x="0" y="963612"/>
                  </a:lnTo>
                  <a:lnTo>
                    <a:pt x="12192000" y="96361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035425"/>
              <a:ext cx="12192000" cy="976630"/>
            </a:xfrm>
            <a:custGeom>
              <a:avLst/>
              <a:gdLst/>
              <a:ahLst/>
              <a:cxnLst/>
              <a:rect l="l" t="t" r="r" b="b"/>
              <a:pathLst>
                <a:path w="12192000" h="976629">
                  <a:moveTo>
                    <a:pt x="0" y="0"/>
                  </a:moveTo>
                  <a:lnTo>
                    <a:pt x="0" y="976249"/>
                  </a:lnTo>
                </a:path>
                <a:path w="12192000" h="976629">
                  <a:moveTo>
                    <a:pt x="12192000" y="0"/>
                  </a:moveTo>
                  <a:lnTo>
                    <a:pt x="12192000" y="9762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035424"/>
              <a:ext cx="12192000" cy="976630"/>
            </a:xfrm>
            <a:custGeom>
              <a:avLst/>
              <a:gdLst/>
              <a:ahLst/>
              <a:cxnLst/>
              <a:rect l="l" t="t" r="r" b="b"/>
              <a:pathLst>
                <a:path w="12192000" h="976629">
                  <a:moveTo>
                    <a:pt x="12192000" y="963549"/>
                  </a:moveTo>
                  <a:lnTo>
                    <a:pt x="0" y="963549"/>
                  </a:lnTo>
                  <a:lnTo>
                    <a:pt x="0" y="976249"/>
                  </a:lnTo>
                  <a:lnTo>
                    <a:pt x="12192000" y="976249"/>
                  </a:lnTo>
                  <a:lnTo>
                    <a:pt x="12192000" y="963549"/>
                  </a:lnTo>
                  <a:close/>
                </a:path>
                <a:path w="12192000" h="976629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5252" y="4099052"/>
            <a:ext cx="11459845" cy="8890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435609" marR="5080" indent="-423545">
              <a:lnSpc>
                <a:spcPct val="102499"/>
              </a:lnSpc>
              <a:spcBef>
                <a:spcPts val="10"/>
              </a:spcBef>
              <a:buSzPct val="114285"/>
              <a:buFont typeface="Wingdings"/>
              <a:buChar char=""/>
              <a:tabLst>
                <a:tab pos="1602105" algn="l"/>
              </a:tabLst>
            </a:pPr>
            <a:r>
              <a:rPr sz="2800" b="1" spc="-10" dirty="0">
                <a:latin typeface="Arial"/>
                <a:cs typeface="Arial"/>
              </a:rPr>
              <a:t>Any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one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can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repeat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ESE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to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65" dirty="0">
                <a:latin typeface="Arial"/>
                <a:cs typeface="Arial"/>
              </a:rPr>
              <a:t>clear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their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backlog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courses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co- 	</a:t>
            </a:r>
            <a:r>
              <a:rPr sz="2800" b="1" dirty="0">
                <a:latin typeface="Arial"/>
                <a:cs typeface="Arial"/>
              </a:rPr>
              <a:t>respective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ESE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(Odd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odd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80" dirty="0">
                <a:latin typeface="Arial"/>
                <a:cs typeface="Arial"/>
              </a:rPr>
              <a:t>&amp;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Even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even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only)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6350" y="743458"/>
            <a:ext cx="7223125" cy="852805"/>
            <a:chOff x="-6350" y="743458"/>
            <a:chExt cx="7223125" cy="852805"/>
          </a:xfrm>
        </p:grpSpPr>
        <p:sp>
          <p:nvSpPr>
            <p:cNvPr id="11" name="object 11"/>
            <p:cNvSpPr/>
            <p:nvPr/>
          </p:nvSpPr>
          <p:spPr>
            <a:xfrm>
              <a:off x="0" y="749808"/>
              <a:ext cx="7210425" cy="840105"/>
            </a:xfrm>
            <a:custGeom>
              <a:avLst/>
              <a:gdLst/>
              <a:ahLst/>
              <a:cxnLst/>
              <a:rect l="l" t="t" r="r" b="b"/>
              <a:pathLst>
                <a:path w="7210425" h="840105">
                  <a:moveTo>
                    <a:pt x="4684903" y="0"/>
                  </a:moveTo>
                  <a:lnTo>
                    <a:pt x="0" y="0"/>
                  </a:lnTo>
                  <a:lnTo>
                    <a:pt x="0" y="839724"/>
                  </a:lnTo>
                  <a:lnTo>
                    <a:pt x="4684903" y="839724"/>
                  </a:lnTo>
                  <a:lnTo>
                    <a:pt x="4684903" y="524763"/>
                  </a:lnTo>
                  <a:lnTo>
                    <a:pt x="7000113" y="524763"/>
                  </a:lnTo>
                  <a:lnTo>
                    <a:pt x="7000113" y="629792"/>
                  </a:lnTo>
                  <a:lnTo>
                    <a:pt x="7210044" y="419862"/>
                  </a:lnTo>
                  <a:lnTo>
                    <a:pt x="7000113" y="209930"/>
                  </a:lnTo>
                  <a:lnTo>
                    <a:pt x="7000113" y="314832"/>
                  </a:lnTo>
                  <a:lnTo>
                    <a:pt x="4684903" y="314832"/>
                  </a:lnTo>
                  <a:lnTo>
                    <a:pt x="4684903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749808"/>
              <a:ext cx="7210425" cy="840105"/>
            </a:xfrm>
            <a:custGeom>
              <a:avLst/>
              <a:gdLst/>
              <a:ahLst/>
              <a:cxnLst/>
              <a:rect l="l" t="t" r="r" b="b"/>
              <a:pathLst>
                <a:path w="7210425" h="840105">
                  <a:moveTo>
                    <a:pt x="0" y="0"/>
                  </a:moveTo>
                  <a:lnTo>
                    <a:pt x="4684903" y="0"/>
                  </a:lnTo>
                  <a:lnTo>
                    <a:pt x="4684903" y="314832"/>
                  </a:lnTo>
                  <a:lnTo>
                    <a:pt x="7000113" y="314832"/>
                  </a:lnTo>
                  <a:lnTo>
                    <a:pt x="7000113" y="209930"/>
                  </a:lnTo>
                  <a:lnTo>
                    <a:pt x="7210044" y="419862"/>
                  </a:lnTo>
                  <a:lnTo>
                    <a:pt x="7000113" y="629792"/>
                  </a:lnTo>
                  <a:lnTo>
                    <a:pt x="7000113" y="524763"/>
                  </a:lnTo>
                  <a:lnTo>
                    <a:pt x="4684903" y="524763"/>
                  </a:lnTo>
                  <a:lnTo>
                    <a:pt x="4684903" y="839724"/>
                  </a:lnTo>
                  <a:lnTo>
                    <a:pt x="0" y="83972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739" y="526042"/>
            <a:ext cx="4114800" cy="111696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sz="2800" spc="130" dirty="0">
                <a:solidFill>
                  <a:srgbClr val="001F5F"/>
                </a:solidFill>
                <a:latin typeface="Arial MT"/>
                <a:cs typeface="Arial MT"/>
              </a:rPr>
              <a:t>Odd</a:t>
            </a:r>
            <a:r>
              <a:rPr sz="2800" spc="-9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800" spc="105" dirty="0">
                <a:solidFill>
                  <a:srgbClr val="001F5F"/>
                </a:solidFill>
                <a:latin typeface="Arial MT"/>
                <a:cs typeface="Arial MT"/>
              </a:rPr>
              <a:t>Semester:</a:t>
            </a:r>
            <a:r>
              <a:rPr sz="2800" spc="-3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spc="105" dirty="0">
                <a:solidFill>
                  <a:srgbClr val="001F5F"/>
                </a:solidFill>
                <a:latin typeface="Arial MT"/>
                <a:cs typeface="Arial MT"/>
              </a:rPr>
              <a:t>I</a:t>
            </a:r>
            <a:r>
              <a:rPr sz="32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1F5F"/>
                </a:solidFill>
                <a:latin typeface="Arial MT"/>
                <a:cs typeface="Arial MT"/>
              </a:rPr>
              <a:t>/</a:t>
            </a:r>
            <a:r>
              <a:rPr sz="32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spc="105" dirty="0">
                <a:solidFill>
                  <a:srgbClr val="001F5F"/>
                </a:solidFill>
                <a:latin typeface="Arial MT"/>
                <a:cs typeface="Arial MT"/>
              </a:rPr>
              <a:t>III</a:t>
            </a:r>
            <a:r>
              <a:rPr sz="3200" spc="-10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1F5F"/>
                </a:solidFill>
                <a:latin typeface="Arial MT"/>
                <a:cs typeface="Arial MT"/>
              </a:rPr>
              <a:t>/</a:t>
            </a:r>
            <a:r>
              <a:rPr sz="32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spc="10" dirty="0">
                <a:solidFill>
                  <a:srgbClr val="001F5F"/>
                </a:solidFill>
                <a:latin typeface="Arial MT"/>
                <a:cs typeface="Arial MT"/>
              </a:rPr>
              <a:t>V</a:t>
            </a:r>
            <a:endParaRPr sz="3200">
              <a:latin typeface="Arial MT"/>
              <a:cs typeface="Arial MT"/>
            </a:endParaRPr>
          </a:p>
          <a:p>
            <a:pPr marL="55880" algn="ctr">
              <a:lnSpc>
                <a:spcPct val="100000"/>
              </a:lnSpc>
              <a:spcBef>
                <a:spcPts val="800"/>
              </a:spcBef>
            </a:pPr>
            <a:r>
              <a:rPr sz="2400" spc="135" dirty="0">
                <a:solidFill>
                  <a:srgbClr val="001F5F"/>
                </a:solidFill>
                <a:latin typeface="Arial MT"/>
                <a:cs typeface="Arial MT"/>
              </a:rPr>
              <a:t>(After</a:t>
            </a:r>
            <a:r>
              <a:rPr sz="2400" spc="-6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105" dirty="0">
                <a:solidFill>
                  <a:srgbClr val="001F5F"/>
                </a:solidFill>
                <a:latin typeface="Arial MT"/>
                <a:cs typeface="Arial MT"/>
              </a:rPr>
              <a:t>Completion</a:t>
            </a:r>
            <a:r>
              <a:rPr sz="2400" spc="-5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120" dirty="0">
                <a:solidFill>
                  <a:srgbClr val="001F5F"/>
                </a:solidFill>
                <a:latin typeface="Arial MT"/>
                <a:cs typeface="Arial MT"/>
              </a:rPr>
              <a:t>of</a:t>
            </a:r>
            <a:r>
              <a:rPr sz="2400" spc="2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Arial MT"/>
                <a:cs typeface="Arial MT"/>
              </a:rPr>
              <a:t>CIA)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44257" y="758698"/>
            <a:ext cx="5054600" cy="881380"/>
            <a:chOff x="7144257" y="758698"/>
            <a:chExt cx="5054600" cy="881380"/>
          </a:xfrm>
        </p:grpSpPr>
        <p:sp>
          <p:nvSpPr>
            <p:cNvPr id="15" name="object 15"/>
            <p:cNvSpPr/>
            <p:nvPr/>
          </p:nvSpPr>
          <p:spPr>
            <a:xfrm>
              <a:off x="7150607" y="765048"/>
              <a:ext cx="5041900" cy="868680"/>
            </a:xfrm>
            <a:custGeom>
              <a:avLst/>
              <a:gdLst/>
              <a:ahLst/>
              <a:cxnLst/>
              <a:rect l="l" t="t" r="r" b="b"/>
              <a:pathLst>
                <a:path w="5041900" h="868680">
                  <a:moveTo>
                    <a:pt x="5041392" y="0"/>
                  </a:moveTo>
                  <a:lnTo>
                    <a:pt x="0" y="0"/>
                  </a:lnTo>
                  <a:lnTo>
                    <a:pt x="0" y="868679"/>
                  </a:lnTo>
                  <a:lnTo>
                    <a:pt x="5041392" y="868679"/>
                  </a:lnTo>
                  <a:lnTo>
                    <a:pt x="5041392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50607" y="765048"/>
              <a:ext cx="5041900" cy="868680"/>
            </a:xfrm>
            <a:custGeom>
              <a:avLst/>
              <a:gdLst/>
              <a:ahLst/>
              <a:cxnLst/>
              <a:rect l="l" t="t" r="r" b="b"/>
              <a:pathLst>
                <a:path w="5041900" h="868680">
                  <a:moveTo>
                    <a:pt x="0" y="868679"/>
                  </a:moveTo>
                  <a:lnTo>
                    <a:pt x="5041392" y="868679"/>
                  </a:lnTo>
                  <a:lnTo>
                    <a:pt x="5041392" y="0"/>
                  </a:lnTo>
                  <a:lnTo>
                    <a:pt x="0" y="0"/>
                  </a:lnTo>
                  <a:lnTo>
                    <a:pt x="0" y="86867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11973" y="935482"/>
            <a:ext cx="45199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65" dirty="0">
                <a:solidFill>
                  <a:srgbClr val="001F5F"/>
                </a:solidFill>
                <a:latin typeface="Arial MT"/>
                <a:cs typeface="Arial MT"/>
              </a:rPr>
              <a:t>Even</a:t>
            </a:r>
            <a:r>
              <a:rPr sz="2800" spc="-7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2800" spc="110" dirty="0">
                <a:solidFill>
                  <a:srgbClr val="001F5F"/>
                </a:solidFill>
                <a:latin typeface="Arial MT"/>
                <a:cs typeface="Arial MT"/>
              </a:rPr>
              <a:t>Semester:</a:t>
            </a:r>
            <a:r>
              <a:rPr sz="2800" spc="-5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spc="105" dirty="0">
                <a:solidFill>
                  <a:srgbClr val="001F5F"/>
                </a:solidFill>
                <a:latin typeface="Arial MT"/>
                <a:cs typeface="Arial MT"/>
              </a:rPr>
              <a:t>II</a:t>
            </a:r>
            <a:r>
              <a:rPr sz="32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1F5F"/>
                </a:solidFill>
                <a:latin typeface="Arial MT"/>
                <a:cs typeface="Arial MT"/>
              </a:rPr>
              <a:t>/</a:t>
            </a:r>
            <a:r>
              <a:rPr sz="3200" spc="-10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spc="90" dirty="0">
                <a:solidFill>
                  <a:srgbClr val="001F5F"/>
                </a:solidFill>
                <a:latin typeface="Arial MT"/>
                <a:cs typeface="Arial MT"/>
              </a:rPr>
              <a:t>IV</a:t>
            </a:r>
            <a:r>
              <a:rPr sz="32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001F5F"/>
                </a:solidFill>
                <a:latin typeface="Arial MT"/>
                <a:cs typeface="Arial MT"/>
              </a:rPr>
              <a:t>/</a:t>
            </a:r>
            <a:r>
              <a:rPr sz="3200" spc="-8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z="3200" spc="65" dirty="0">
                <a:solidFill>
                  <a:srgbClr val="001F5F"/>
                </a:solidFill>
                <a:latin typeface="Arial MT"/>
                <a:cs typeface="Arial MT"/>
              </a:rPr>
              <a:t>VI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6350" y="1702054"/>
            <a:ext cx="12204700" cy="838835"/>
            <a:chOff x="-6350" y="1702054"/>
            <a:chExt cx="12204700" cy="838835"/>
          </a:xfrm>
        </p:grpSpPr>
        <p:sp>
          <p:nvSpPr>
            <p:cNvPr id="19" name="object 19"/>
            <p:cNvSpPr/>
            <p:nvPr/>
          </p:nvSpPr>
          <p:spPr>
            <a:xfrm>
              <a:off x="0" y="1708404"/>
              <a:ext cx="3477895" cy="779145"/>
            </a:xfrm>
            <a:custGeom>
              <a:avLst/>
              <a:gdLst/>
              <a:ahLst/>
              <a:cxnLst/>
              <a:rect l="l" t="t" r="r" b="b"/>
              <a:pathLst>
                <a:path w="3477895" h="779144">
                  <a:moveTo>
                    <a:pt x="1738883" y="0"/>
                  </a:moveTo>
                  <a:lnTo>
                    <a:pt x="1665378" y="341"/>
                  </a:lnTo>
                  <a:lnTo>
                    <a:pt x="1592651" y="1357"/>
                  </a:lnTo>
                  <a:lnTo>
                    <a:pt x="1520761" y="3034"/>
                  </a:lnTo>
                  <a:lnTo>
                    <a:pt x="1449770" y="5358"/>
                  </a:lnTo>
                  <a:lnTo>
                    <a:pt x="1379738" y="8316"/>
                  </a:lnTo>
                  <a:lnTo>
                    <a:pt x="1310724" y="11894"/>
                  </a:lnTo>
                  <a:lnTo>
                    <a:pt x="1242790" y="16079"/>
                  </a:lnTo>
                  <a:lnTo>
                    <a:pt x="1175996" y="20857"/>
                  </a:lnTo>
                  <a:lnTo>
                    <a:pt x="1110402" y="26214"/>
                  </a:lnTo>
                  <a:lnTo>
                    <a:pt x="1046069" y="32138"/>
                  </a:lnTo>
                  <a:lnTo>
                    <a:pt x="983056" y="38614"/>
                  </a:lnTo>
                  <a:lnTo>
                    <a:pt x="921424" y="45629"/>
                  </a:lnTo>
                  <a:lnTo>
                    <a:pt x="861234" y="53170"/>
                  </a:lnTo>
                  <a:lnTo>
                    <a:pt x="802546" y="61223"/>
                  </a:lnTo>
                  <a:lnTo>
                    <a:pt x="745421" y="69774"/>
                  </a:lnTo>
                  <a:lnTo>
                    <a:pt x="689918" y="78811"/>
                  </a:lnTo>
                  <a:lnTo>
                    <a:pt x="636097" y="88318"/>
                  </a:lnTo>
                  <a:lnTo>
                    <a:pt x="584021" y="98284"/>
                  </a:lnTo>
                  <a:lnTo>
                    <a:pt x="533747" y="108694"/>
                  </a:lnTo>
                  <a:lnTo>
                    <a:pt x="485338" y="119535"/>
                  </a:lnTo>
                  <a:lnTo>
                    <a:pt x="438853" y="130793"/>
                  </a:lnTo>
                  <a:lnTo>
                    <a:pt x="394353" y="142455"/>
                  </a:lnTo>
                  <a:lnTo>
                    <a:pt x="351898" y="154507"/>
                  </a:lnTo>
                  <a:lnTo>
                    <a:pt x="311549" y="166936"/>
                  </a:lnTo>
                  <a:lnTo>
                    <a:pt x="273365" y="179728"/>
                  </a:lnTo>
                  <a:lnTo>
                    <a:pt x="237408" y="192870"/>
                  </a:lnTo>
                  <a:lnTo>
                    <a:pt x="172412" y="220149"/>
                  </a:lnTo>
                  <a:lnTo>
                    <a:pt x="117046" y="248664"/>
                  </a:lnTo>
                  <a:lnTo>
                    <a:pt x="71791" y="278307"/>
                  </a:lnTo>
                  <a:lnTo>
                    <a:pt x="37131" y="308971"/>
                  </a:lnTo>
                  <a:lnTo>
                    <a:pt x="13548" y="340546"/>
                  </a:lnTo>
                  <a:lnTo>
                    <a:pt x="0" y="389382"/>
                  </a:lnTo>
                  <a:lnTo>
                    <a:pt x="1525" y="405838"/>
                  </a:lnTo>
                  <a:lnTo>
                    <a:pt x="23924" y="454112"/>
                  </a:lnTo>
                  <a:lnTo>
                    <a:pt x="53106" y="485245"/>
                  </a:lnTo>
                  <a:lnTo>
                    <a:pt x="93124" y="515412"/>
                  </a:lnTo>
                  <a:lnTo>
                    <a:pt x="143495" y="544504"/>
                  </a:lnTo>
                  <a:lnTo>
                    <a:pt x="203737" y="572415"/>
                  </a:lnTo>
                  <a:lnTo>
                    <a:pt x="273365" y="599035"/>
                  </a:lnTo>
                  <a:lnTo>
                    <a:pt x="311549" y="611827"/>
                  </a:lnTo>
                  <a:lnTo>
                    <a:pt x="351898" y="624256"/>
                  </a:lnTo>
                  <a:lnTo>
                    <a:pt x="394353" y="636308"/>
                  </a:lnTo>
                  <a:lnTo>
                    <a:pt x="438853" y="647970"/>
                  </a:lnTo>
                  <a:lnTo>
                    <a:pt x="485338" y="659228"/>
                  </a:lnTo>
                  <a:lnTo>
                    <a:pt x="533747" y="670069"/>
                  </a:lnTo>
                  <a:lnTo>
                    <a:pt x="584021" y="680479"/>
                  </a:lnTo>
                  <a:lnTo>
                    <a:pt x="636097" y="690445"/>
                  </a:lnTo>
                  <a:lnTo>
                    <a:pt x="689918" y="699952"/>
                  </a:lnTo>
                  <a:lnTo>
                    <a:pt x="745421" y="708989"/>
                  </a:lnTo>
                  <a:lnTo>
                    <a:pt x="802546" y="717540"/>
                  </a:lnTo>
                  <a:lnTo>
                    <a:pt x="861234" y="725593"/>
                  </a:lnTo>
                  <a:lnTo>
                    <a:pt x="921424" y="733134"/>
                  </a:lnTo>
                  <a:lnTo>
                    <a:pt x="983056" y="740149"/>
                  </a:lnTo>
                  <a:lnTo>
                    <a:pt x="1046069" y="746625"/>
                  </a:lnTo>
                  <a:lnTo>
                    <a:pt x="1110402" y="752549"/>
                  </a:lnTo>
                  <a:lnTo>
                    <a:pt x="1175996" y="757906"/>
                  </a:lnTo>
                  <a:lnTo>
                    <a:pt x="1242790" y="762684"/>
                  </a:lnTo>
                  <a:lnTo>
                    <a:pt x="1310724" y="766869"/>
                  </a:lnTo>
                  <a:lnTo>
                    <a:pt x="1379738" y="770447"/>
                  </a:lnTo>
                  <a:lnTo>
                    <a:pt x="1449770" y="773405"/>
                  </a:lnTo>
                  <a:lnTo>
                    <a:pt x="1520761" y="775729"/>
                  </a:lnTo>
                  <a:lnTo>
                    <a:pt x="1592651" y="777406"/>
                  </a:lnTo>
                  <a:lnTo>
                    <a:pt x="1665378" y="778422"/>
                  </a:lnTo>
                  <a:lnTo>
                    <a:pt x="1738883" y="778763"/>
                  </a:lnTo>
                  <a:lnTo>
                    <a:pt x="1812390" y="778422"/>
                  </a:lnTo>
                  <a:lnTo>
                    <a:pt x="1885118" y="777406"/>
                  </a:lnTo>
                  <a:lnTo>
                    <a:pt x="1957008" y="775729"/>
                  </a:lnTo>
                  <a:lnTo>
                    <a:pt x="2028000" y="773405"/>
                  </a:lnTo>
                  <a:lnTo>
                    <a:pt x="2098033" y="770447"/>
                  </a:lnTo>
                  <a:lnTo>
                    <a:pt x="2167047" y="766869"/>
                  </a:lnTo>
                  <a:lnTo>
                    <a:pt x="2234981" y="762684"/>
                  </a:lnTo>
                  <a:lnTo>
                    <a:pt x="2301776" y="757906"/>
                  </a:lnTo>
                  <a:lnTo>
                    <a:pt x="2367370" y="752549"/>
                  </a:lnTo>
                  <a:lnTo>
                    <a:pt x="2431704" y="746625"/>
                  </a:lnTo>
                  <a:lnTo>
                    <a:pt x="2494717" y="740149"/>
                  </a:lnTo>
                  <a:lnTo>
                    <a:pt x="2556348" y="733134"/>
                  </a:lnTo>
                  <a:lnTo>
                    <a:pt x="2616538" y="725593"/>
                  </a:lnTo>
                  <a:lnTo>
                    <a:pt x="2675226" y="717540"/>
                  </a:lnTo>
                  <a:lnTo>
                    <a:pt x="2732352" y="708989"/>
                  </a:lnTo>
                  <a:lnTo>
                    <a:pt x="2787855" y="699952"/>
                  </a:lnTo>
                  <a:lnTo>
                    <a:pt x="2841675" y="690445"/>
                  </a:lnTo>
                  <a:lnTo>
                    <a:pt x="2893752" y="680479"/>
                  </a:lnTo>
                  <a:lnTo>
                    <a:pt x="2944025" y="670069"/>
                  </a:lnTo>
                  <a:lnTo>
                    <a:pt x="2992433" y="659228"/>
                  </a:lnTo>
                  <a:lnTo>
                    <a:pt x="3038918" y="647970"/>
                  </a:lnTo>
                  <a:lnTo>
                    <a:pt x="3083418" y="636308"/>
                  </a:lnTo>
                  <a:lnTo>
                    <a:pt x="3125872" y="624256"/>
                  </a:lnTo>
                  <a:lnTo>
                    <a:pt x="3166222" y="611827"/>
                  </a:lnTo>
                  <a:lnTo>
                    <a:pt x="3204405" y="599035"/>
                  </a:lnTo>
                  <a:lnTo>
                    <a:pt x="3240362" y="585893"/>
                  </a:lnTo>
                  <a:lnTo>
                    <a:pt x="3305357" y="558614"/>
                  </a:lnTo>
                  <a:lnTo>
                    <a:pt x="3360723" y="530099"/>
                  </a:lnTo>
                  <a:lnTo>
                    <a:pt x="3405977" y="500456"/>
                  </a:lnTo>
                  <a:lnTo>
                    <a:pt x="3440637" y="469792"/>
                  </a:lnTo>
                  <a:lnTo>
                    <a:pt x="3464219" y="438217"/>
                  </a:lnTo>
                  <a:lnTo>
                    <a:pt x="3477767" y="389382"/>
                  </a:lnTo>
                  <a:lnTo>
                    <a:pt x="3476242" y="372925"/>
                  </a:lnTo>
                  <a:lnTo>
                    <a:pt x="3453843" y="324651"/>
                  </a:lnTo>
                  <a:lnTo>
                    <a:pt x="3424661" y="293518"/>
                  </a:lnTo>
                  <a:lnTo>
                    <a:pt x="3384644" y="263351"/>
                  </a:lnTo>
                  <a:lnTo>
                    <a:pt x="3334273" y="234259"/>
                  </a:lnTo>
                  <a:lnTo>
                    <a:pt x="3274033" y="206348"/>
                  </a:lnTo>
                  <a:lnTo>
                    <a:pt x="3204405" y="179728"/>
                  </a:lnTo>
                  <a:lnTo>
                    <a:pt x="3166222" y="166936"/>
                  </a:lnTo>
                  <a:lnTo>
                    <a:pt x="3125872" y="154507"/>
                  </a:lnTo>
                  <a:lnTo>
                    <a:pt x="3083418" y="142455"/>
                  </a:lnTo>
                  <a:lnTo>
                    <a:pt x="3038918" y="130793"/>
                  </a:lnTo>
                  <a:lnTo>
                    <a:pt x="2992433" y="119535"/>
                  </a:lnTo>
                  <a:lnTo>
                    <a:pt x="2944025" y="108694"/>
                  </a:lnTo>
                  <a:lnTo>
                    <a:pt x="2893752" y="98284"/>
                  </a:lnTo>
                  <a:lnTo>
                    <a:pt x="2841675" y="88318"/>
                  </a:lnTo>
                  <a:lnTo>
                    <a:pt x="2787855" y="78811"/>
                  </a:lnTo>
                  <a:lnTo>
                    <a:pt x="2732352" y="69774"/>
                  </a:lnTo>
                  <a:lnTo>
                    <a:pt x="2675226" y="61223"/>
                  </a:lnTo>
                  <a:lnTo>
                    <a:pt x="2616538" y="53170"/>
                  </a:lnTo>
                  <a:lnTo>
                    <a:pt x="2556348" y="45629"/>
                  </a:lnTo>
                  <a:lnTo>
                    <a:pt x="2494717" y="38614"/>
                  </a:lnTo>
                  <a:lnTo>
                    <a:pt x="2431704" y="32138"/>
                  </a:lnTo>
                  <a:lnTo>
                    <a:pt x="2367370" y="26214"/>
                  </a:lnTo>
                  <a:lnTo>
                    <a:pt x="2301776" y="20857"/>
                  </a:lnTo>
                  <a:lnTo>
                    <a:pt x="2234981" y="16079"/>
                  </a:lnTo>
                  <a:lnTo>
                    <a:pt x="2167047" y="11894"/>
                  </a:lnTo>
                  <a:lnTo>
                    <a:pt x="2098033" y="8316"/>
                  </a:lnTo>
                  <a:lnTo>
                    <a:pt x="2028000" y="5358"/>
                  </a:lnTo>
                  <a:lnTo>
                    <a:pt x="1957008" y="3034"/>
                  </a:lnTo>
                  <a:lnTo>
                    <a:pt x="1885118" y="1357"/>
                  </a:lnTo>
                  <a:lnTo>
                    <a:pt x="1812390" y="341"/>
                  </a:lnTo>
                  <a:lnTo>
                    <a:pt x="1738883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1708404"/>
              <a:ext cx="3477895" cy="779145"/>
            </a:xfrm>
            <a:custGeom>
              <a:avLst/>
              <a:gdLst/>
              <a:ahLst/>
              <a:cxnLst/>
              <a:rect l="l" t="t" r="r" b="b"/>
              <a:pathLst>
                <a:path w="3477895" h="779144">
                  <a:moveTo>
                    <a:pt x="0" y="389382"/>
                  </a:moveTo>
                  <a:lnTo>
                    <a:pt x="13548" y="340546"/>
                  </a:lnTo>
                  <a:lnTo>
                    <a:pt x="37131" y="308971"/>
                  </a:lnTo>
                  <a:lnTo>
                    <a:pt x="71791" y="278307"/>
                  </a:lnTo>
                  <a:lnTo>
                    <a:pt x="117046" y="248664"/>
                  </a:lnTo>
                  <a:lnTo>
                    <a:pt x="172412" y="220149"/>
                  </a:lnTo>
                  <a:lnTo>
                    <a:pt x="237408" y="192870"/>
                  </a:lnTo>
                  <a:lnTo>
                    <a:pt x="273365" y="179728"/>
                  </a:lnTo>
                  <a:lnTo>
                    <a:pt x="311549" y="166936"/>
                  </a:lnTo>
                  <a:lnTo>
                    <a:pt x="351898" y="154507"/>
                  </a:lnTo>
                  <a:lnTo>
                    <a:pt x="394353" y="142455"/>
                  </a:lnTo>
                  <a:lnTo>
                    <a:pt x="438853" y="130793"/>
                  </a:lnTo>
                  <a:lnTo>
                    <a:pt x="485338" y="119535"/>
                  </a:lnTo>
                  <a:lnTo>
                    <a:pt x="533747" y="108694"/>
                  </a:lnTo>
                  <a:lnTo>
                    <a:pt x="584021" y="98284"/>
                  </a:lnTo>
                  <a:lnTo>
                    <a:pt x="636097" y="88318"/>
                  </a:lnTo>
                  <a:lnTo>
                    <a:pt x="689918" y="78811"/>
                  </a:lnTo>
                  <a:lnTo>
                    <a:pt x="745421" y="69774"/>
                  </a:lnTo>
                  <a:lnTo>
                    <a:pt x="802546" y="61223"/>
                  </a:lnTo>
                  <a:lnTo>
                    <a:pt x="861234" y="53170"/>
                  </a:lnTo>
                  <a:lnTo>
                    <a:pt x="921424" y="45629"/>
                  </a:lnTo>
                  <a:lnTo>
                    <a:pt x="983056" y="38614"/>
                  </a:lnTo>
                  <a:lnTo>
                    <a:pt x="1046069" y="32138"/>
                  </a:lnTo>
                  <a:lnTo>
                    <a:pt x="1110402" y="26214"/>
                  </a:lnTo>
                  <a:lnTo>
                    <a:pt x="1175996" y="20857"/>
                  </a:lnTo>
                  <a:lnTo>
                    <a:pt x="1242790" y="16079"/>
                  </a:lnTo>
                  <a:lnTo>
                    <a:pt x="1310724" y="11894"/>
                  </a:lnTo>
                  <a:lnTo>
                    <a:pt x="1379738" y="8316"/>
                  </a:lnTo>
                  <a:lnTo>
                    <a:pt x="1449770" y="5358"/>
                  </a:lnTo>
                  <a:lnTo>
                    <a:pt x="1520761" y="3034"/>
                  </a:lnTo>
                  <a:lnTo>
                    <a:pt x="1592651" y="1357"/>
                  </a:lnTo>
                  <a:lnTo>
                    <a:pt x="1665378" y="341"/>
                  </a:lnTo>
                  <a:lnTo>
                    <a:pt x="1738883" y="0"/>
                  </a:lnTo>
                  <a:lnTo>
                    <a:pt x="1812390" y="341"/>
                  </a:lnTo>
                  <a:lnTo>
                    <a:pt x="1885118" y="1357"/>
                  </a:lnTo>
                  <a:lnTo>
                    <a:pt x="1957008" y="3034"/>
                  </a:lnTo>
                  <a:lnTo>
                    <a:pt x="2028000" y="5358"/>
                  </a:lnTo>
                  <a:lnTo>
                    <a:pt x="2098033" y="8316"/>
                  </a:lnTo>
                  <a:lnTo>
                    <a:pt x="2167047" y="11894"/>
                  </a:lnTo>
                  <a:lnTo>
                    <a:pt x="2234981" y="16079"/>
                  </a:lnTo>
                  <a:lnTo>
                    <a:pt x="2301776" y="20857"/>
                  </a:lnTo>
                  <a:lnTo>
                    <a:pt x="2367370" y="26214"/>
                  </a:lnTo>
                  <a:lnTo>
                    <a:pt x="2431704" y="32138"/>
                  </a:lnTo>
                  <a:lnTo>
                    <a:pt x="2494717" y="38614"/>
                  </a:lnTo>
                  <a:lnTo>
                    <a:pt x="2556348" y="45629"/>
                  </a:lnTo>
                  <a:lnTo>
                    <a:pt x="2616538" y="53170"/>
                  </a:lnTo>
                  <a:lnTo>
                    <a:pt x="2675226" y="61223"/>
                  </a:lnTo>
                  <a:lnTo>
                    <a:pt x="2732352" y="69774"/>
                  </a:lnTo>
                  <a:lnTo>
                    <a:pt x="2787855" y="78811"/>
                  </a:lnTo>
                  <a:lnTo>
                    <a:pt x="2841675" y="88318"/>
                  </a:lnTo>
                  <a:lnTo>
                    <a:pt x="2893752" y="98284"/>
                  </a:lnTo>
                  <a:lnTo>
                    <a:pt x="2944025" y="108694"/>
                  </a:lnTo>
                  <a:lnTo>
                    <a:pt x="2992433" y="119535"/>
                  </a:lnTo>
                  <a:lnTo>
                    <a:pt x="3038918" y="130793"/>
                  </a:lnTo>
                  <a:lnTo>
                    <a:pt x="3083418" y="142455"/>
                  </a:lnTo>
                  <a:lnTo>
                    <a:pt x="3125872" y="154507"/>
                  </a:lnTo>
                  <a:lnTo>
                    <a:pt x="3166222" y="166936"/>
                  </a:lnTo>
                  <a:lnTo>
                    <a:pt x="3204405" y="179728"/>
                  </a:lnTo>
                  <a:lnTo>
                    <a:pt x="3240362" y="192870"/>
                  </a:lnTo>
                  <a:lnTo>
                    <a:pt x="3305357" y="220149"/>
                  </a:lnTo>
                  <a:lnTo>
                    <a:pt x="3360723" y="248664"/>
                  </a:lnTo>
                  <a:lnTo>
                    <a:pt x="3405977" y="278307"/>
                  </a:lnTo>
                  <a:lnTo>
                    <a:pt x="3440637" y="308971"/>
                  </a:lnTo>
                  <a:lnTo>
                    <a:pt x="3464219" y="340546"/>
                  </a:lnTo>
                  <a:lnTo>
                    <a:pt x="3477767" y="389382"/>
                  </a:lnTo>
                  <a:lnTo>
                    <a:pt x="3476242" y="405838"/>
                  </a:lnTo>
                  <a:lnTo>
                    <a:pt x="3453843" y="454112"/>
                  </a:lnTo>
                  <a:lnTo>
                    <a:pt x="3424661" y="485245"/>
                  </a:lnTo>
                  <a:lnTo>
                    <a:pt x="3384644" y="515412"/>
                  </a:lnTo>
                  <a:lnTo>
                    <a:pt x="3334273" y="544504"/>
                  </a:lnTo>
                  <a:lnTo>
                    <a:pt x="3274033" y="572415"/>
                  </a:lnTo>
                  <a:lnTo>
                    <a:pt x="3204405" y="599035"/>
                  </a:lnTo>
                  <a:lnTo>
                    <a:pt x="3166222" y="611827"/>
                  </a:lnTo>
                  <a:lnTo>
                    <a:pt x="3125872" y="624256"/>
                  </a:lnTo>
                  <a:lnTo>
                    <a:pt x="3083418" y="636308"/>
                  </a:lnTo>
                  <a:lnTo>
                    <a:pt x="3038918" y="647970"/>
                  </a:lnTo>
                  <a:lnTo>
                    <a:pt x="2992433" y="659228"/>
                  </a:lnTo>
                  <a:lnTo>
                    <a:pt x="2944025" y="670069"/>
                  </a:lnTo>
                  <a:lnTo>
                    <a:pt x="2893752" y="680479"/>
                  </a:lnTo>
                  <a:lnTo>
                    <a:pt x="2841675" y="690445"/>
                  </a:lnTo>
                  <a:lnTo>
                    <a:pt x="2787855" y="699952"/>
                  </a:lnTo>
                  <a:lnTo>
                    <a:pt x="2732352" y="708989"/>
                  </a:lnTo>
                  <a:lnTo>
                    <a:pt x="2675226" y="717540"/>
                  </a:lnTo>
                  <a:lnTo>
                    <a:pt x="2616538" y="725593"/>
                  </a:lnTo>
                  <a:lnTo>
                    <a:pt x="2556348" y="733134"/>
                  </a:lnTo>
                  <a:lnTo>
                    <a:pt x="2494717" y="740149"/>
                  </a:lnTo>
                  <a:lnTo>
                    <a:pt x="2431704" y="746625"/>
                  </a:lnTo>
                  <a:lnTo>
                    <a:pt x="2367370" y="752549"/>
                  </a:lnTo>
                  <a:lnTo>
                    <a:pt x="2301776" y="757906"/>
                  </a:lnTo>
                  <a:lnTo>
                    <a:pt x="2234981" y="762684"/>
                  </a:lnTo>
                  <a:lnTo>
                    <a:pt x="2167047" y="766869"/>
                  </a:lnTo>
                  <a:lnTo>
                    <a:pt x="2098033" y="770447"/>
                  </a:lnTo>
                  <a:lnTo>
                    <a:pt x="2028000" y="773405"/>
                  </a:lnTo>
                  <a:lnTo>
                    <a:pt x="1957008" y="775729"/>
                  </a:lnTo>
                  <a:lnTo>
                    <a:pt x="1885118" y="777406"/>
                  </a:lnTo>
                  <a:lnTo>
                    <a:pt x="1812390" y="778422"/>
                  </a:lnTo>
                  <a:lnTo>
                    <a:pt x="1738883" y="778763"/>
                  </a:lnTo>
                  <a:lnTo>
                    <a:pt x="1665378" y="778422"/>
                  </a:lnTo>
                  <a:lnTo>
                    <a:pt x="1592651" y="777406"/>
                  </a:lnTo>
                  <a:lnTo>
                    <a:pt x="1520761" y="775729"/>
                  </a:lnTo>
                  <a:lnTo>
                    <a:pt x="1449770" y="773405"/>
                  </a:lnTo>
                  <a:lnTo>
                    <a:pt x="1379738" y="770447"/>
                  </a:lnTo>
                  <a:lnTo>
                    <a:pt x="1310724" y="766869"/>
                  </a:lnTo>
                  <a:lnTo>
                    <a:pt x="1242790" y="762684"/>
                  </a:lnTo>
                  <a:lnTo>
                    <a:pt x="1175996" y="757906"/>
                  </a:lnTo>
                  <a:lnTo>
                    <a:pt x="1110402" y="752549"/>
                  </a:lnTo>
                  <a:lnTo>
                    <a:pt x="1046069" y="746625"/>
                  </a:lnTo>
                  <a:lnTo>
                    <a:pt x="983056" y="740149"/>
                  </a:lnTo>
                  <a:lnTo>
                    <a:pt x="921424" y="733134"/>
                  </a:lnTo>
                  <a:lnTo>
                    <a:pt x="861234" y="725593"/>
                  </a:lnTo>
                  <a:lnTo>
                    <a:pt x="802546" y="717540"/>
                  </a:lnTo>
                  <a:lnTo>
                    <a:pt x="745421" y="708989"/>
                  </a:lnTo>
                  <a:lnTo>
                    <a:pt x="689918" y="699952"/>
                  </a:lnTo>
                  <a:lnTo>
                    <a:pt x="636097" y="690445"/>
                  </a:lnTo>
                  <a:lnTo>
                    <a:pt x="584021" y="680479"/>
                  </a:lnTo>
                  <a:lnTo>
                    <a:pt x="533747" y="670069"/>
                  </a:lnTo>
                  <a:lnTo>
                    <a:pt x="485338" y="659228"/>
                  </a:lnTo>
                  <a:lnTo>
                    <a:pt x="438853" y="647970"/>
                  </a:lnTo>
                  <a:lnTo>
                    <a:pt x="394353" y="636308"/>
                  </a:lnTo>
                  <a:lnTo>
                    <a:pt x="351898" y="624256"/>
                  </a:lnTo>
                  <a:lnTo>
                    <a:pt x="311549" y="611827"/>
                  </a:lnTo>
                  <a:lnTo>
                    <a:pt x="273365" y="599035"/>
                  </a:lnTo>
                  <a:lnTo>
                    <a:pt x="237408" y="585893"/>
                  </a:lnTo>
                  <a:lnTo>
                    <a:pt x="172412" y="558614"/>
                  </a:lnTo>
                  <a:lnTo>
                    <a:pt x="117046" y="530099"/>
                  </a:lnTo>
                  <a:lnTo>
                    <a:pt x="71791" y="500456"/>
                  </a:lnTo>
                  <a:lnTo>
                    <a:pt x="37131" y="469792"/>
                  </a:lnTo>
                  <a:lnTo>
                    <a:pt x="13548" y="438217"/>
                  </a:lnTo>
                  <a:lnTo>
                    <a:pt x="0" y="38938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48116" y="1738884"/>
              <a:ext cx="3644265" cy="795655"/>
            </a:xfrm>
            <a:custGeom>
              <a:avLst/>
              <a:gdLst/>
              <a:ahLst/>
              <a:cxnLst/>
              <a:rect l="l" t="t" r="r" b="b"/>
              <a:pathLst>
                <a:path w="3644265" h="795655">
                  <a:moveTo>
                    <a:pt x="1821941" y="0"/>
                  </a:moveTo>
                  <a:lnTo>
                    <a:pt x="1748665" y="315"/>
                  </a:lnTo>
                  <a:lnTo>
                    <a:pt x="1676122" y="1255"/>
                  </a:lnTo>
                  <a:lnTo>
                    <a:pt x="1604368" y="2806"/>
                  </a:lnTo>
                  <a:lnTo>
                    <a:pt x="1533458" y="4957"/>
                  </a:lnTo>
                  <a:lnTo>
                    <a:pt x="1463445" y="7696"/>
                  </a:lnTo>
                  <a:lnTo>
                    <a:pt x="1394385" y="11012"/>
                  </a:lnTo>
                  <a:lnTo>
                    <a:pt x="1326330" y="14891"/>
                  </a:lnTo>
                  <a:lnTo>
                    <a:pt x="1259337" y="19323"/>
                  </a:lnTo>
                  <a:lnTo>
                    <a:pt x="1193459" y="24296"/>
                  </a:lnTo>
                  <a:lnTo>
                    <a:pt x="1128751" y="29797"/>
                  </a:lnTo>
                  <a:lnTo>
                    <a:pt x="1065268" y="35815"/>
                  </a:lnTo>
                  <a:lnTo>
                    <a:pt x="1003063" y="42338"/>
                  </a:lnTo>
                  <a:lnTo>
                    <a:pt x="942191" y="49354"/>
                  </a:lnTo>
                  <a:lnTo>
                    <a:pt x="882706" y="56851"/>
                  </a:lnTo>
                  <a:lnTo>
                    <a:pt x="824664" y="64817"/>
                  </a:lnTo>
                  <a:lnTo>
                    <a:pt x="768118" y="73241"/>
                  </a:lnTo>
                  <a:lnTo>
                    <a:pt x="713122" y="82110"/>
                  </a:lnTo>
                  <a:lnTo>
                    <a:pt x="659732" y="91413"/>
                  </a:lnTo>
                  <a:lnTo>
                    <a:pt x="608002" y="101138"/>
                  </a:lnTo>
                  <a:lnTo>
                    <a:pt x="557986" y="111273"/>
                  </a:lnTo>
                  <a:lnTo>
                    <a:pt x="509738" y="121806"/>
                  </a:lnTo>
                  <a:lnTo>
                    <a:pt x="463314" y="132725"/>
                  </a:lnTo>
                  <a:lnTo>
                    <a:pt x="418766" y="144018"/>
                  </a:lnTo>
                  <a:lnTo>
                    <a:pt x="376151" y="155673"/>
                  </a:lnTo>
                  <a:lnTo>
                    <a:pt x="335522" y="167680"/>
                  </a:lnTo>
                  <a:lnTo>
                    <a:pt x="296933" y="180024"/>
                  </a:lnTo>
                  <a:lnTo>
                    <a:pt x="260440" y="192696"/>
                  </a:lnTo>
                  <a:lnTo>
                    <a:pt x="193956" y="218972"/>
                  </a:lnTo>
                  <a:lnTo>
                    <a:pt x="136506" y="246413"/>
                  </a:lnTo>
                  <a:lnTo>
                    <a:pt x="88525" y="274924"/>
                  </a:lnTo>
                  <a:lnTo>
                    <a:pt x="50448" y="304409"/>
                  </a:lnTo>
                  <a:lnTo>
                    <a:pt x="22711" y="334774"/>
                  </a:lnTo>
                  <a:lnTo>
                    <a:pt x="1446" y="381763"/>
                  </a:lnTo>
                  <a:lnTo>
                    <a:pt x="0" y="397763"/>
                  </a:lnTo>
                  <a:lnTo>
                    <a:pt x="1446" y="413764"/>
                  </a:lnTo>
                  <a:lnTo>
                    <a:pt x="22711" y="460753"/>
                  </a:lnTo>
                  <a:lnTo>
                    <a:pt x="50448" y="491118"/>
                  </a:lnTo>
                  <a:lnTo>
                    <a:pt x="88525" y="520603"/>
                  </a:lnTo>
                  <a:lnTo>
                    <a:pt x="136506" y="549114"/>
                  </a:lnTo>
                  <a:lnTo>
                    <a:pt x="193956" y="576555"/>
                  </a:lnTo>
                  <a:lnTo>
                    <a:pt x="260440" y="602831"/>
                  </a:lnTo>
                  <a:lnTo>
                    <a:pt x="296933" y="615503"/>
                  </a:lnTo>
                  <a:lnTo>
                    <a:pt x="335522" y="627847"/>
                  </a:lnTo>
                  <a:lnTo>
                    <a:pt x="376151" y="639854"/>
                  </a:lnTo>
                  <a:lnTo>
                    <a:pt x="418766" y="651509"/>
                  </a:lnTo>
                  <a:lnTo>
                    <a:pt x="463314" y="662802"/>
                  </a:lnTo>
                  <a:lnTo>
                    <a:pt x="509738" y="673721"/>
                  </a:lnTo>
                  <a:lnTo>
                    <a:pt x="557986" y="684254"/>
                  </a:lnTo>
                  <a:lnTo>
                    <a:pt x="608002" y="694389"/>
                  </a:lnTo>
                  <a:lnTo>
                    <a:pt x="659732" y="704114"/>
                  </a:lnTo>
                  <a:lnTo>
                    <a:pt x="713122" y="713417"/>
                  </a:lnTo>
                  <a:lnTo>
                    <a:pt x="768118" y="722286"/>
                  </a:lnTo>
                  <a:lnTo>
                    <a:pt x="824664" y="730710"/>
                  </a:lnTo>
                  <a:lnTo>
                    <a:pt x="882706" y="738676"/>
                  </a:lnTo>
                  <a:lnTo>
                    <a:pt x="942191" y="746173"/>
                  </a:lnTo>
                  <a:lnTo>
                    <a:pt x="1003063" y="753189"/>
                  </a:lnTo>
                  <a:lnTo>
                    <a:pt x="1065268" y="759712"/>
                  </a:lnTo>
                  <a:lnTo>
                    <a:pt x="1128751" y="765730"/>
                  </a:lnTo>
                  <a:lnTo>
                    <a:pt x="1193459" y="771231"/>
                  </a:lnTo>
                  <a:lnTo>
                    <a:pt x="1259337" y="776204"/>
                  </a:lnTo>
                  <a:lnTo>
                    <a:pt x="1326330" y="780636"/>
                  </a:lnTo>
                  <a:lnTo>
                    <a:pt x="1394385" y="784515"/>
                  </a:lnTo>
                  <a:lnTo>
                    <a:pt x="1463445" y="787831"/>
                  </a:lnTo>
                  <a:lnTo>
                    <a:pt x="1533458" y="790570"/>
                  </a:lnTo>
                  <a:lnTo>
                    <a:pt x="1604368" y="792721"/>
                  </a:lnTo>
                  <a:lnTo>
                    <a:pt x="1676122" y="794272"/>
                  </a:lnTo>
                  <a:lnTo>
                    <a:pt x="1748665" y="795212"/>
                  </a:lnTo>
                  <a:lnTo>
                    <a:pt x="1821941" y="795527"/>
                  </a:lnTo>
                  <a:lnTo>
                    <a:pt x="1895218" y="795212"/>
                  </a:lnTo>
                  <a:lnTo>
                    <a:pt x="1967761" y="794272"/>
                  </a:lnTo>
                  <a:lnTo>
                    <a:pt x="2039515" y="792721"/>
                  </a:lnTo>
                  <a:lnTo>
                    <a:pt x="2110425" y="790570"/>
                  </a:lnTo>
                  <a:lnTo>
                    <a:pt x="2180438" y="787831"/>
                  </a:lnTo>
                  <a:lnTo>
                    <a:pt x="2249498" y="784515"/>
                  </a:lnTo>
                  <a:lnTo>
                    <a:pt x="2317553" y="780636"/>
                  </a:lnTo>
                  <a:lnTo>
                    <a:pt x="2384546" y="776204"/>
                  </a:lnTo>
                  <a:lnTo>
                    <a:pt x="2450424" y="771231"/>
                  </a:lnTo>
                  <a:lnTo>
                    <a:pt x="2515132" y="765730"/>
                  </a:lnTo>
                  <a:lnTo>
                    <a:pt x="2578615" y="759712"/>
                  </a:lnTo>
                  <a:lnTo>
                    <a:pt x="2640820" y="753189"/>
                  </a:lnTo>
                  <a:lnTo>
                    <a:pt x="2701692" y="746173"/>
                  </a:lnTo>
                  <a:lnTo>
                    <a:pt x="2761177" y="738676"/>
                  </a:lnTo>
                  <a:lnTo>
                    <a:pt x="2819219" y="730710"/>
                  </a:lnTo>
                  <a:lnTo>
                    <a:pt x="2875765" y="722286"/>
                  </a:lnTo>
                  <a:lnTo>
                    <a:pt x="2930761" y="713417"/>
                  </a:lnTo>
                  <a:lnTo>
                    <a:pt x="2984151" y="704114"/>
                  </a:lnTo>
                  <a:lnTo>
                    <a:pt x="3035881" y="694389"/>
                  </a:lnTo>
                  <a:lnTo>
                    <a:pt x="3085897" y="684254"/>
                  </a:lnTo>
                  <a:lnTo>
                    <a:pt x="3134145" y="673721"/>
                  </a:lnTo>
                  <a:lnTo>
                    <a:pt x="3180569" y="662802"/>
                  </a:lnTo>
                  <a:lnTo>
                    <a:pt x="3225117" y="651509"/>
                  </a:lnTo>
                  <a:lnTo>
                    <a:pt x="3267732" y="639854"/>
                  </a:lnTo>
                  <a:lnTo>
                    <a:pt x="3308361" y="627847"/>
                  </a:lnTo>
                  <a:lnTo>
                    <a:pt x="3346950" y="615503"/>
                  </a:lnTo>
                  <a:lnTo>
                    <a:pt x="3383443" y="602831"/>
                  </a:lnTo>
                  <a:lnTo>
                    <a:pt x="3449927" y="576555"/>
                  </a:lnTo>
                  <a:lnTo>
                    <a:pt x="3507377" y="549114"/>
                  </a:lnTo>
                  <a:lnTo>
                    <a:pt x="3555358" y="520603"/>
                  </a:lnTo>
                  <a:lnTo>
                    <a:pt x="3593435" y="491118"/>
                  </a:lnTo>
                  <a:lnTo>
                    <a:pt x="3621172" y="460753"/>
                  </a:lnTo>
                  <a:lnTo>
                    <a:pt x="3642437" y="413764"/>
                  </a:lnTo>
                  <a:lnTo>
                    <a:pt x="3643883" y="397763"/>
                  </a:lnTo>
                  <a:lnTo>
                    <a:pt x="3642437" y="381763"/>
                  </a:lnTo>
                  <a:lnTo>
                    <a:pt x="3621172" y="334774"/>
                  </a:lnTo>
                  <a:lnTo>
                    <a:pt x="3593435" y="304409"/>
                  </a:lnTo>
                  <a:lnTo>
                    <a:pt x="3555358" y="274924"/>
                  </a:lnTo>
                  <a:lnTo>
                    <a:pt x="3507377" y="246413"/>
                  </a:lnTo>
                  <a:lnTo>
                    <a:pt x="3449927" y="218972"/>
                  </a:lnTo>
                  <a:lnTo>
                    <a:pt x="3383443" y="192696"/>
                  </a:lnTo>
                  <a:lnTo>
                    <a:pt x="3346950" y="180024"/>
                  </a:lnTo>
                  <a:lnTo>
                    <a:pt x="3308361" y="167680"/>
                  </a:lnTo>
                  <a:lnTo>
                    <a:pt x="3267732" y="155673"/>
                  </a:lnTo>
                  <a:lnTo>
                    <a:pt x="3225117" y="144018"/>
                  </a:lnTo>
                  <a:lnTo>
                    <a:pt x="3180569" y="132725"/>
                  </a:lnTo>
                  <a:lnTo>
                    <a:pt x="3134145" y="121806"/>
                  </a:lnTo>
                  <a:lnTo>
                    <a:pt x="3085897" y="111273"/>
                  </a:lnTo>
                  <a:lnTo>
                    <a:pt x="3035881" y="101138"/>
                  </a:lnTo>
                  <a:lnTo>
                    <a:pt x="2984151" y="91413"/>
                  </a:lnTo>
                  <a:lnTo>
                    <a:pt x="2930761" y="82110"/>
                  </a:lnTo>
                  <a:lnTo>
                    <a:pt x="2875765" y="73241"/>
                  </a:lnTo>
                  <a:lnTo>
                    <a:pt x="2819219" y="64817"/>
                  </a:lnTo>
                  <a:lnTo>
                    <a:pt x="2761177" y="56851"/>
                  </a:lnTo>
                  <a:lnTo>
                    <a:pt x="2701692" y="49354"/>
                  </a:lnTo>
                  <a:lnTo>
                    <a:pt x="2640820" y="42338"/>
                  </a:lnTo>
                  <a:lnTo>
                    <a:pt x="2578615" y="35815"/>
                  </a:lnTo>
                  <a:lnTo>
                    <a:pt x="2515132" y="29797"/>
                  </a:lnTo>
                  <a:lnTo>
                    <a:pt x="2450424" y="24296"/>
                  </a:lnTo>
                  <a:lnTo>
                    <a:pt x="2384546" y="19323"/>
                  </a:lnTo>
                  <a:lnTo>
                    <a:pt x="2317553" y="14891"/>
                  </a:lnTo>
                  <a:lnTo>
                    <a:pt x="2249498" y="11012"/>
                  </a:lnTo>
                  <a:lnTo>
                    <a:pt x="2180438" y="7696"/>
                  </a:lnTo>
                  <a:lnTo>
                    <a:pt x="2110425" y="4957"/>
                  </a:lnTo>
                  <a:lnTo>
                    <a:pt x="2039515" y="2806"/>
                  </a:lnTo>
                  <a:lnTo>
                    <a:pt x="1967761" y="1255"/>
                  </a:lnTo>
                  <a:lnTo>
                    <a:pt x="1895218" y="315"/>
                  </a:lnTo>
                  <a:lnTo>
                    <a:pt x="1821941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548116" y="1738884"/>
              <a:ext cx="3644265" cy="795655"/>
            </a:xfrm>
            <a:custGeom>
              <a:avLst/>
              <a:gdLst/>
              <a:ahLst/>
              <a:cxnLst/>
              <a:rect l="l" t="t" r="r" b="b"/>
              <a:pathLst>
                <a:path w="3644265" h="795655">
                  <a:moveTo>
                    <a:pt x="0" y="397763"/>
                  </a:moveTo>
                  <a:lnTo>
                    <a:pt x="12857" y="350257"/>
                  </a:lnTo>
                  <a:lnTo>
                    <a:pt x="50448" y="304409"/>
                  </a:lnTo>
                  <a:lnTo>
                    <a:pt x="88525" y="274924"/>
                  </a:lnTo>
                  <a:lnTo>
                    <a:pt x="136506" y="246413"/>
                  </a:lnTo>
                  <a:lnTo>
                    <a:pt x="193956" y="218972"/>
                  </a:lnTo>
                  <a:lnTo>
                    <a:pt x="260440" y="192696"/>
                  </a:lnTo>
                  <a:lnTo>
                    <a:pt x="296933" y="180024"/>
                  </a:lnTo>
                  <a:lnTo>
                    <a:pt x="335522" y="167680"/>
                  </a:lnTo>
                  <a:lnTo>
                    <a:pt x="376151" y="155673"/>
                  </a:lnTo>
                  <a:lnTo>
                    <a:pt x="418766" y="144018"/>
                  </a:lnTo>
                  <a:lnTo>
                    <a:pt x="463314" y="132725"/>
                  </a:lnTo>
                  <a:lnTo>
                    <a:pt x="509738" y="121806"/>
                  </a:lnTo>
                  <a:lnTo>
                    <a:pt x="557986" y="111273"/>
                  </a:lnTo>
                  <a:lnTo>
                    <a:pt x="608002" y="101138"/>
                  </a:lnTo>
                  <a:lnTo>
                    <a:pt x="659732" y="91413"/>
                  </a:lnTo>
                  <a:lnTo>
                    <a:pt x="713122" y="82110"/>
                  </a:lnTo>
                  <a:lnTo>
                    <a:pt x="768118" y="73241"/>
                  </a:lnTo>
                  <a:lnTo>
                    <a:pt x="824664" y="64817"/>
                  </a:lnTo>
                  <a:lnTo>
                    <a:pt x="882706" y="56851"/>
                  </a:lnTo>
                  <a:lnTo>
                    <a:pt x="942191" y="49354"/>
                  </a:lnTo>
                  <a:lnTo>
                    <a:pt x="1003063" y="42338"/>
                  </a:lnTo>
                  <a:lnTo>
                    <a:pt x="1065268" y="35815"/>
                  </a:lnTo>
                  <a:lnTo>
                    <a:pt x="1128751" y="29797"/>
                  </a:lnTo>
                  <a:lnTo>
                    <a:pt x="1193459" y="24296"/>
                  </a:lnTo>
                  <a:lnTo>
                    <a:pt x="1259337" y="19323"/>
                  </a:lnTo>
                  <a:lnTo>
                    <a:pt x="1326330" y="14891"/>
                  </a:lnTo>
                  <a:lnTo>
                    <a:pt x="1394385" y="11012"/>
                  </a:lnTo>
                  <a:lnTo>
                    <a:pt x="1463445" y="7696"/>
                  </a:lnTo>
                  <a:lnTo>
                    <a:pt x="1533458" y="4957"/>
                  </a:lnTo>
                  <a:lnTo>
                    <a:pt x="1604368" y="2806"/>
                  </a:lnTo>
                  <a:lnTo>
                    <a:pt x="1676122" y="1255"/>
                  </a:lnTo>
                  <a:lnTo>
                    <a:pt x="1748665" y="315"/>
                  </a:lnTo>
                  <a:lnTo>
                    <a:pt x="1821941" y="0"/>
                  </a:lnTo>
                  <a:lnTo>
                    <a:pt x="1895218" y="315"/>
                  </a:lnTo>
                  <a:lnTo>
                    <a:pt x="1967761" y="1255"/>
                  </a:lnTo>
                  <a:lnTo>
                    <a:pt x="2039515" y="2806"/>
                  </a:lnTo>
                  <a:lnTo>
                    <a:pt x="2110425" y="4957"/>
                  </a:lnTo>
                  <a:lnTo>
                    <a:pt x="2180438" y="7696"/>
                  </a:lnTo>
                  <a:lnTo>
                    <a:pt x="2249498" y="11012"/>
                  </a:lnTo>
                  <a:lnTo>
                    <a:pt x="2317553" y="14891"/>
                  </a:lnTo>
                  <a:lnTo>
                    <a:pt x="2384546" y="19323"/>
                  </a:lnTo>
                  <a:lnTo>
                    <a:pt x="2450424" y="24296"/>
                  </a:lnTo>
                  <a:lnTo>
                    <a:pt x="2515132" y="29797"/>
                  </a:lnTo>
                  <a:lnTo>
                    <a:pt x="2578615" y="35815"/>
                  </a:lnTo>
                  <a:lnTo>
                    <a:pt x="2640820" y="42338"/>
                  </a:lnTo>
                  <a:lnTo>
                    <a:pt x="2701692" y="49354"/>
                  </a:lnTo>
                  <a:lnTo>
                    <a:pt x="2761177" y="56851"/>
                  </a:lnTo>
                  <a:lnTo>
                    <a:pt x="2819219" y="64817"/>
                  </a:lnTo>
                  <a:lnTo>
                    <a:pt x="2875765" y="73241"/>
                  </a:lnTo>
                  <a:lnTo>
                    <a:pt x="2930761" y="82110"/>
                  </a:lnTo>
                  <a:lnTo>
                    <a:pt x="2984151" y="91413"/>
                  </a:lnTo>
                  <a:lnTo>
                    <a:pt x="3035881" y="101138"/>
                  </a:lnTo>
                  <a:lnTo>
                    <a:pt x="3085897" y="111273"/>
                  </a:lnTo>
                  <a:lnTo>
                    <a:pt x="3134145" y="121806"/>
                  </a:lnTo>
                  <a:lnTo>
                    <a:pt x="3180569" y="132725"/>
                  </a:lnTo>
                  <a:lnTo>
                    <a:pt x="3225117" y="144018"/>
                  </a:lnTo>
                  <a:lnTo>
                    <a:pt x="3267732" y="155673"/>
                  </a:lnTo>
                  <a:lnTo>
                    <a:pt x="3308361" y="167680"/>
                  </a:lnTo>
                  <a:lnTo>
                    <a:pt x="3346950" y="180024"/>
                  </a:lnTo>
                  <a:lnTo>
                    <a:pt x="3383443" y="192696"/>
                  </a:lnTo>
                  <a:lnTo>
                    <a:pt x="3449927" y="218972"/>
                  </a:lnTo>
                  <a:lnTo>
                    <a:pt x="3507377" y="246413"/>
                  </a:lnTo>
                  <a:lnTo>
                    <a:pt x="3555358" y="274924"/>
                  </a:lnTo>
                  <a:lnTo>
                    <a:pt x="3593435" y="304409"/>
                  </a:lnTo>
                  <a:lnTo>
                    <a:pt x="3621172" y="334774"/>
                  </a:lnTo>
                  <a:lnTo>
                    <a:pt x="3642437" y="381763"/>
                  </a:lnTo>
                  <a:lnTo>
                    <a:pt x="3643883" y="397763"/>
                  </a:lnTo>
                  <a:lnTo>
                    <a:pt x="3642437" y="413764"/>
                  </a:lnTo>
                  <a:lnTo>
                    <a:pt x="3621172" y="460753"/>
                  </a:lnTo>
                  <a:lnTo>
                    <a:pt x="3593435" y="491118"/>
                  </a:lnTo>
                  <a:lnTo>
                    <a:pt x="3555358" y="520603"/>
                  </a:lnTo>
                  <a:lnTo>
                    <a:pt x="3507377" y="549114"/>
                  </a:lnTo>
                  <a:lnTo>
                    <a:pt x="3449927" y="576555"/>
                  </a:lnTo>
                  <a:lnTo>
                    <a:pt x="3383443" y="602831"/>
                  </a:lnTo>
                  <a:lnTo>
                    <a:pt x="3346950" y="615503"/>
                  </a:lnTo>
                  <a:lnTo>
                    <a:pt x="3308361" y="627847"/>
                  </a:lnTo>
                  <a:lnTo>
                    <a:pt x="3267732" y="639854"/>
                  </a:lnTo>
                  <a:lnTo>
                    <a:pt x="3225117" y="651509"/>
                  </a:lnTo>
                  <a:lnTo>
                    <a:pt x="3180569" y="662802"/>
                  </a:lnTo>
                  <a:lnTo>
                    <a:pt x="3134145" y="673721"/>
                  </a:lnTo>
                  <a:lnTo>
                    <a:pt x="3085897" y="684254"/>
                  </a:lnTo>
                  <a:lnTo>
                    <a:pt x="3035881" y="694389"/>
                  </a:lnTo>
                  <a:lnTo>
                    <a:pt x="2984151" y="704114"/>
                  </a:lnTo>
                  <a:lnTo>
                    <a:pt x="2930761" y="713417"/>
                  </a:lnTo>
                  <a:lnTo>
                    <a:pt x="2875765" y="722286"/>
                  </a:lnTo>
                  <a:lnTo>
                    <a:pt x="2819219" y="730710"/>
                  </a:lnTo>
                  <a:lnTo>
                    <a:pt x="2761177" y="738676"/>
                  </a:lnTo>
                  <a:lnTo>
                    <a:pt x="2701692" y="746173"/>
                  </a:lnTo>
                  <a:lnTo>
                    <a:pt x="2640820" y="753189"/>
                  </a:lnTo>
                  <a:lnTo>
                    <a:pt x="2578615" y="759712"/>
                  </a:lnTo>
                  <a:lnTo>
                    <a:pt x="2515132" y="765730"/>
                  </a:lnTo>
                  <a:lnTo>
                    <a:pt x="2450424" y="771231"/>
                  </a:lnTo>
                  <a:lnTo>
                    <a:pt x="2384546" y="776204"/>
                  </a:lnTo>
                  <a:lnTo>
                    <a:pt x="2317553" y="780636"/>
                  </a:lnTo>
                  <a:lnTo>
                    <a:pt x="2249498" y="784515"/>
                  </a:lnTo>
                  <a:lnTo>
                    <a:pt x="2180438" y="787831"/>
                  </a:lnTo>
                  <a:lnTo>
                    <a:pt x="2110425" y="790570"/>
                  </a:lnTo>
                  <a:lnTo>
                    <a:pt x="2039515" y="792721"/>
                  </a:lnTo>
                  <a:lnTo>
                    <a:pt x="1967761" y="794272"/>
                  </a:lnTo>
                  <a:lnTo>
                    <a:pt x="1895218" y="795212"/>
                  </a:lnTo>
                  <a:lnTo>
                    <a:pt x="1821941" y="795527"/>
                  </a:lnTo>
                  <a:lnTo>
                    <a:pt x="1748665" y="795212"/>
                  </a:lnTo>
                  <a:lnTo>
                    <a:pt x="1676122" y="794272"/>
                  </a:lnTo>
                  <a:lnTo>
                    <a:pt x="1604368" y="792721"/>
                  </a:lnTo>
                  <a:lnTo>
                    <a:pt x="1533458" y="790570"/>
                  </a:lnTo>
                  <a:lnTo>
                    <a:pt x="1463445" y="787831"/>
                  </a:lnTo>
                  <a:lnTo>
                    <a:pt x="1394385" y="784515"/>
                  </a:lnTo>
                  <a:lnTo>
                    <a:pt x="1326330" y="780636"/>
                  </a:lnTo>
                  <a:lnTo>
                    <a:pt x="1259337" y="776204"/>
                  </a:lnTo>
                  <a:lnTo>
                    <a:pt x="1193459" y="771231"/>
                  </a:lnTo>
                  <a:lnTo>
                    <a:pt x="1128751" y="765730"/>
                  </a:lnTo>
                  <a:lnTo>
                    <a:pt x="1065268" y="759712"/>
                  </a:lnTo>
                  <a:lnTo>
                    <a:pt x="1003063" y="753189"/>
                  </a:lnTo>
                  <a:lnTo>
                    <a:pt x="942191" y="746173"/>
                  </a:lnTo>
                  <a:lnTo>
                    <a:pt x="882706" y="738676"/>
                  </a:lnTo>
                  <a:lnTo>
                    <a:pt x="824664" y="730710"/>
                  </a:lnTo>
                  <a:lnTo>
                    <a:pt x="768118" y="722286"/>
                  </a:lnTo>
                  <a:lnTo>
                    <a:pt x="713122" y="713417"/>
                  </a:lnTo>
                  <a:lnTo>
                    <a:pt x="659732" y="704114"/>
                  </a:lnTo>
                  <a:lnTo>
                    <a:pt x="608002" y="694389"/>
                  </a:lnTo>
                  <a:lnTo>
                    <a:pt x="557986" y="684254"/>
                  </a:lnTo>
                  <a:lnTo>
                    <a:pt x="509738" y="673721"/>
                  </a:lnTo>
                  <a:lnTo>
                    <a:pt x="463314" y="662802"/>
                  </a:lnTo>
                  <a:lnTo>
                    <a:pt x="418766" y="651509"/>
                  </a:lnTo>
                  <a:lnTo>
                    <a:pt x="376151" y="639854"/>
                  </a:lnTo>
                  <a:lnTo>
                    <a:pt x="335522" y="627847"/>
                  </a:lnTo>
                  <a:lnTo>
                    <a:pt x="296933" y="615503"/>
                  </a:lnTo>
                  <a:lnTo>
                    <a:pt x="260440" y="602831"/>
                  </a:lnTo>
                  <a:lnTo>
                    <a:pt x="193956" y="576555"/>
                  </a:lnTo>
                  <a:lnTo>
                    <a:pt x="136506" y="549114"/>
                  </a:lnTo>
                  <a:lnTo>
                    <a:pt x="88525" y="520603"/>
                  </a:lnTo>
                  <a:lnTo>
                    <a:pt x="50448" y="491118"/>
                  </a:lnTo>
                  <a:lnTo>
                    <a:pt x="22711" y="460753"/>
                  </a:lnTo>
                  <a:lnTo>
                    <a:pt x="1446" y="413764"/>
                  </a:lnTo>
                  <a:lnTo>
                    <a:pt x="0" y="39776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164193" y="1874011"/>
            <a:ext cx="2414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  <a:latin typeface="Arial Black"/>
                <a:cs typeface="Arial Black"/>
              </a:rPr>
              <a:t>Semester</a:t>
            </a:r>
            <a:r>
              <a:rPr sz="2800" spc="-114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Arial Black"/>
                <a:cs typeface="Arial Black"/>
              </a:rPr>
              <a:t>III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42233" y="1673098"/>
            <a:ext cx="5947410" cy="881380"/>
            <a:chOff x="3142233" y="1673098"/>
            <a:chExt cx="5947410" cy="881380"/>
          </a:xfrm>
        </p:grpSpPr>
        <p:sp>
          <p:nvSpPr>
            <p:cNvPr id="25" name="object 25"/>
            <p:cNvSpPr/>
            <p:nvPr/>
          </p:nvSpPr>
          <p:spPr>
            <a:xfrm>
              <a:off x="3148583" y="1679448"/>
              <a:ext cx="5934710" cy="868680"/>
            </a:xfrm>
            <a:custGeom>
              <a:avLst/>
              <a:gdLst/>
              <a:ahLst/>
              <a:cxnLst/>
              <a:rect l="l" t="t" r="r" b="b"/>
              <a:pathLst>
                <a:path w="5934709" h="868680">
                  <a:moveTo>
                    <a:pt x="5500116" y="0"/>
                  </a:moveTo>
                  <a:lnTo>
                    <a:pt x="5500116" y="217169"/>
                  </a:lnTo>
                  <a:lnTo>
                    <a:pt x="0" y="217169"/>
                  </a:lnTo>
                  <a:lnTo>
                    <a:pt x="217169" y="434339"/>
                  </a:lnTo>
                  <a:lnTo>
                    <a:pt x="0" y="651510"/>
                  </a:lnTo>
                  <a:lnTo>
                    <a:pt x="5500116" y="651510"/>
                  </a:lnTo>
                  <a:lnTo>
                    <a:pt x="5500116" y="868679"/>
                  </a:lnTo>
                  <a:lnTo>
                    <a:pt x="5934456" y="434339"/>
                  </a:lnTo>
                  <a:lnTo>
                    <a:pt x="5500116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48583" y="1679448"/>
              <a:ext cx="5934710" cy="868680"/>
            </a:xfrm>
            <a:custGeom>
              <a:avLst/>
              <a:gdLst/>
              <a:ahLst/>
              <a:cxnLst/>
              <a:rect l="l" t="t" r="r" b="b"/>
              <a:pathLst>
                <a:path w="5934709" h="868680">
                  <a:moveTo>
                    <a:pt x="0" y="217169"/>
                  </a:moveTo>
                  <a:lnTo>
                    <a:pt x="5500116" y="217169"/>
                  </a:lnTo>
                  <a:lnTo>
                    <a:pt x="5500116" y="0"/>
                  </a:lnTo>
                  <a:lnTo>
                    <a:pt x="5934456" y="434339"/>
                  </a:lnTo>
                  <a:lnTo>
                    <a:pt x="5500116" y="868679"/>
                  </a:lnTo>
                  <a:lnTo>
                    <a:pt x="5500116" y="651510"/>
                  </a:lnTo>
                  <a:lnTo>
                    <a:pt x="0" y="651510"/>
                  </a:lnTo>
                  <a:lnTo>
                    <a:pt x="217169" y="434339"/>
                  </a:lnTo>
                  <a:lnTo>
                    <a:pt x="0" y="21716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475101" y="1912746"/>
            <a:ext cx="5277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Earned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min.50%</a:t>
            </a: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Credit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8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1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sz="24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90" dirty="0">
                <a:solidFill>
                  <a:srgbClr val="C00000"/>
                </a:solidFill>
                <a:latin typeface="Arial"/>
                <a:cs typeface="Arial"/>
              </a:rPr>
              <a:t>II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Arial"/>
                <a:cs typeface="Arial"/>
              </a:rPr>
              <a:t>Sem.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-6350" y="2633217"/>
            <a:ext cx="2905760" cy="1136015"/>
            <a:chOff x="-6350" y="2633217"/>
            <a:chExt cx="2905760" cy="1136015"/>
          </a:xfrm>
        </p:grpSpPr>
        <p:sp>
          <p:nvSpPr>
            <p:cNvPr id="29" name="object 29"/>
            <p:cNvSpPr/>
            <p:nvPr/>
          </p:nvSpPr>
          <p:spPr>
            <a:xfrm>
              <a:off x="0" y="2639567"/>
              <a:ext cx="2893060" cy="1123315"/>
            </a:xfrm>
            <a:custGeom>
              <a:avLst/>
              <a:gdLst/>
              <a:ahLst/>
              <a:cxnLst/>
              <a:rect l="l" t="t" r="r" b="b"/>
              <a:pathLst>
                <a:path w="2893060" h="1123314">
                  <a:moveTo>
                    <a:pt x="1446276" y="0"/>
                  </a:moveTo>
                  <a:lnTo>
                    <a:pt x="1380073" y="577"/>
                  </a:lnTo>
                  <a:lnTo>
                    <a:pt x="1314635" y="2295"/>
                  </a:lnTo>
                  <a:lnTo>
                    <a:pt x="1250025" y="5127"/>
                  </a:lnTo>
                  <a:lnTo>
                    <a:pt x="1186306" y="9048"/>
                  </a:lnTo>
                  <a:lnTo>
                    <a:pt x="1123543" y="14035"/>
                  </a:lnTo>
                  <a:lnTo>
                    <a:pt x="1061799" y="20062"/>
                  </a:lnTo>
                  <a:lnTo>
                    <a:pt x="1001138" y="27104"/>
                  </a:lnTo>
                  <a:lnTo>
                    <a:pt x="941624" y="35137"/>
                  </a:lnTo>
                  <a:lnTo>
                    <a:pt x="883321" y="44136"/>
                  </a:lnTo>
                  <a:lnTo>
                    <a:pt x="826292" y="54076"/>
                  </a:lnTo>
                  <a:lnTo>
                    <a:pt x="770602" y="64932"/>
                  </a:lnTo>
                  <a:lnTo>
                    <a:pt x="716313" y="76679"/>
                  </a:lnTo>
                  <a:lnTo>
                    <a:pt x="663491" y="89293"/>
                  </a:lnTo>
                  <a:lnTo>
                    <a:pt x="612199" y="102749"/>
                  </a:lnTo>
                  <a:lnTo>
                    <a:pt x="562500" y="117023"/>
                  </a:lnTo>
                  <a:lnTo>
                    <a:pt x="514459" y="132088"/>
                  </a:lnTo>
                  <a:lnTo>
                    <a:pt x="468139" y="147921"/>
                  </a:lnTo>
                  <a:lnTo>
                    <a:pt x="423605" y="164496"/>
                  </a:lnTo>
                  <a:lnTo>
                    <a:pt x="380919" y="181790"/>
                  </a:lnTo>
                  <a:lnTo>
                    <a:pt x="340146" y="199776"/>
                  </a:lnTo>
                  <a:lnTo>
                    <a:pt x="301350" y="218431"/>
                  </a:lnTo>
                  <a:lnTo>
                    <a:pt x="264594" y="237730"/>
                  </a:lnTo>
                  <a:lnTo>
                    <a:pt x="229943" y="257647"/>
                  </a:lnTo>
                  <a:lnTo>
                    <a:pt x="197459" y="278158"/>
                  </a:lnTo>
                  <a:lnTo>
                    <a:pt x="139252" y="320863"/>
                  </a:lnTo>
                  <a:lnTo>
                    <a:pt x="90482" y="365646"/>
                  </a:lnTo>
                  <a:lnTo>
                    <a:pt x="51662" y="412309"/>
                  </a:lnTo>
                  <a:lnTo>
                    <a:pt x="23301" y="460653"/>
                  </a:lnTo>
                  <a:lnTo>
                    <a:pt x="5910" y="510481"/>
                  </a:lnTo>
                  <a:lnTo>
                    <a:pt x="0" y="561594"/>
                  </a:lnTo>
                  <a:lnTo>
                    <a:pt x="1488" y="587298"/>
                  </a:lnTo>
                  <a:lnTo>
                    <a:pt x="13202" y="637793"/>
                  </a:lnTo>
                  <a:lnTo>
                    <a:pt x="36142" y="686904"/>
                  </a:lnTo>
                  <a:lnTo>
                    <a:pt x="69797" y="734433"/>
                  </a:lnTo>
                  <a:lnTo>
                    <a:pt x="113655" y="780180"/>
                  </a:lnTo>
                  <a:lnTo>
                    <a:pt x="167208" y="823949"/>
                  </a:lnTo>
                  <a:lnTo>
                    <a:pt x="229943" y="865540"/>
                  </a:lnTo>
                  <a:lnTo>
                    <a:pt x="264594" y="885457"/>
                  </a:lnTo>
                  <a:lnTo>
                    <a:pt x="301350" y="904756"/>
                  </a:lnTo>
                  <a:lnTo>
                    <a:pt x="340146" y="923411"/>
                  </a:lnTo>
                  <a:lnTo>
                    <a:pt x="380919" y="941397"/>
                  </a:lnTo>
                  <a:lnTo>
                    <a:pt x="423605" y="958691"/>
                  </a:lnTo>
                  <a:lnTo>
                    <a:pt x="468139" y="975266"/>
                  </a:lnTo>
                  <a:lnTo>
                    <a:pt x="514459" y="991099"/>
                  </a:lnTo>
                  <a:lnTo>
                    <a:pt x="562500" y="1006164"/>
                  </a:lnTo>
                  <a:lnTo>
                    <a:pt x="612199" y="1020438"/>
                  </a:lnTo>
                  <a:lnTo>
                    <a:pt x="663491" y="1033894"/>
                  </a:lnTo>
                  <a:lnTo>
                    <a:pt x="716313" y="1046508"/>
                  </a:lnTo>
                  <a:lnTo>
                    <a:pt x="770602" y="1058255"/>
                  </a:lnTo>
                  <a:lnTo>
                    <a:pt x="826292" y="1069111"/>
                  </a:lnTo>
                  <a:lnTo>
                    <a:pt x="883321" y="1079051"/>
                  </a:lnTo>
                  <a:lnTo>
                    <a:pt x="941624" y="1088050"/>
                  </a:lnTo>
                  <a:lnTo>
                    <a:pt x="1001138" y="1096083"/>
                  </a:lnTo>
                  <a:lnTo>
                    <a:pt x="1061799" y="1103125"/>
                  </a:lnTo>
                  <a:lnTo>
                    <a:pt x="1123543" y="1109152"/>
                  </a:lnTo>
                  <a:lnTo>
                    <a:pt x="1186306" y="1114139"/>
                  </a:lnTo>
                  <a:lnTo>
                    <a:pt x="1250025" y="1118060"/>
                  </a:lnTo>
                  <a:lnTo>
                    <a:pt x="1314635" y="1120892"/>
                  </a:lnTo>
                  <a:lnTo>
                    <a:pt x="1380073" y="1122610"/>
                  </a:lnTo>
                  <a:lnTo>
                    <a:pt x="1446276" y="1123188"/>
                  </a:lnTo>
                  <a:lnTo>
                    <a:pt x="1512474" y="1122610"/>
                  </a:lnTo>
                  <a:lnTo>
                    <a:pt x="1577908" y="1120892"/>
                  </a:lnTo>
                  <a:lnTo>
                    <a:pt x="1642515" y="1118060"/>
                  </a:lnTo>
                  <a:lnTo>
                    <a:pt x="1706231" y="1114139"/>
                  </a:lnTo>
                  <a:lnTo>
                    <a:pt x="1768992" y="1109152"/>
                  </a:lnTo>
                  <a:lnTo>
                    <a:pt x="1830734" y="1103125"/>
                  </a:lnTo>
                  <a:lnTo>
                    <a:pt x="1891394" y="1096083"/>
                  </a:lnTo>
                  <a:lnTo>
                    <a:pt x="1950907" y="1088050"/>
                  </a:lnTo>
                  <a:lnTo>
                    <a:pt x="2009209" y="1079051"/>
                  </a:lnTo>
                  <a:lnTo>
                    <a:pt x="2066237" y="1069111"/>
                  </a:lnTo>
                  <a:lnTo>
                    <a:pt x="2121927" y="1058255"/>
                  </a:lnTo>
                  <a:lnTo>
                    <a:pt x="2176215" y="1046508"/>
                  </a:lnTo>
                  <a:lnTo>
                    <a:pt x="2229037" y="1033894"/>
                  </a:lnTo>
                  <a:lnTo>
                    <a:pt x="2280330" y="1020438"/>
                  </a:lnTo>
                  <a:lnTo>
                    <a:pt x="2330029" y="1006164"/>
                  </a:lnTo>
                  <a:lnTo>
                    <a:pt x="2378071" y="991099"/>
                  </a:lnTo>
                  <a:lnTo>
                    <a:pt x="2424391" y="975266"/>
                  </a:lnTo>
                  <a:lnTo>
                    <a:pt x="2468927" y="958691"/>
                  </a:lnTo>
                  <a:lnTo>
                    <a:pt x="2511614" y="941397"/>
                  </a:lnTo>
                  <a:lnTo>
                    <a:pt x="2552388" y="923411"/>
                  </a:lnTo>
                  <a:lnTo>
                    <a:pt x="2591186" y="904756"/>
                  </a:lnTo>
                  <a:lnTo>
                    <a:pt x="2627943" y="885457"/>
                  </a:lnTo>
                  <a:lnTo>
                    <a:pt x="2662596" y="865540"/>
                  </a:lnTo>
                  <a:lnTo>
                    <a:pt x="2695081" y="845029"/>
                  </a:lnTo>
                  <a:lnTo>
                    <a:pt x="2753291" y="802324"/>
                  </a:lnTo>
                  <a:lnTo>
                    <a:pt x="2802063" y="757541"/>
                  </a:lnTo>
                  <a:lnTo>
                    <a:pt x="2840885" y="710878"/>
                  </a:lnTo>
                  <a:lnTo>
                    <a:pt x="2869248" y="662534"/>
                  </a:lnTo>
                  <a:lnTo>
                    <a:pt x="2886641" y="612706"/>
                  </a:lnTo>
                  <a:lnTo>
                    <a:pt x="2892552" y="561594"/>
                  </a:lnTo>
                  <a:lnTo>
                    <a:pt x="2891063" y="535889"/>
                  </a:lnTo>
                  <a:lnTo>
                    <a:pt x="2879348" y="485394"/>
                  </a:lnTo>
                  <a:lnTo>
                    <a:pt x="2856406" y="436283"/>
                  </a:lnTo>
                  <a:lnTo>
                    <a:pt x="2822750" y="388754"/>
                  </a:lnTo>
                  <a:lnTo>
                    <a:pt x="2778888" y="343007"/>
                  </a:lnTo>
                  <a:lnTo>
                    <a:pt x="2725334" y="299238"/>
                  </a:lnTo>
                  <a:lnTo>
                    <a:pt x="2662596" y="257647"/>
                  </a:lnTo>
                  <a:lnTo>
                    <a:pt x="2627943" y="237730"/>
                  </a:lnTo>
                  <a:lnTo>
                    <a:pt x="2591186" y="218431"/>
                  </a:lnTo>
                  <a:lnTo>
                    <a:pt x="2552388" y="199776"/>
                  </a:lnTo>
                  <a:lnTo>
                    <a:pt x="2511614" y="181790"/>
                  </a:lnTo>
                  <a:lnTo>
                    <a:pt x="2468927" y="164496"/>
                  </a:lnTo>
                  <a:lnTo>
                    <a:pt x="2424391" y="147921"/>
                  </a:lnTo>
                  <a:lnTo>
                    <a:pt x="2378071" y="132088"/>
                  </a:lnTo>
                  <a:lnTo>
                    <a:pt x="2330029" y="117023"/>
                  </a:lnTo>
                  <a:lnTo>
                    <a:pt x="2280330" y="102749"/>
                  </a:lnTo>
                  <a:lnTo>
                    <a:pt x="2229037" y="89293"/>
                  </a:lnTo>
                  <a:lnTo>
                    <a:pt x="2176215" y="76679"/>
                  </a:lnTo>
                  <a:lnTo>
                    <a:pt x="2121927" y="64932"/>
                  </a:lnTo>
                  <a:lnTo>
                    <a:pt x="2066237" y="54076"/>
                  </a:lnTo>
                  <a:lnTo>
                    <a:pt x="2009209" y="44136"/>
                  </a:lnTo>
                  <a:lnTo>
                    <a:pt x="1950907" y="35137"/>
                  </a:lnTo>
                  <a:lnTo>
                    <a:pt x="1891394" y="27104"/>
                  </a:lnTo>
                  <a:lnTo>
                    <a:pt x="1830734" y="20062"/>
                  </a:lnTo>
                  <a:lnTo>
                    <a:pt x="1768992" y="14035"/>
                  </a:lnTo>
                  <a:lnTo>
                    <a:pt x="1706231" y="9048"/>
                  </a:lnTo>
                  <a:lnTo>
                    <a:pt x="1642515" y="5127"/>
                  </a:lnTo>
                  <a:lnTo>
                    <a:pt x="1577908" y="2295"/>
                  </a:lnTo>
                  <a:lnTo>
                    <a:pt x="1512474" y="577"/>
                  </a:lnTo>
                  <a:lnTo>
                    <a:pt x="1446276" y="0"/>
                  </a:lnTo>
                  <a:close/>
                </a:path>
              </a:pathLst>
            </a:custGeom>
            <a:solidFill>
              <a:srgbClr val="FFD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2639567"/>
              <a:ext cx="2893060" cy="1123315"/>
            </a:xfrm>
            <a:custGeom>
              <a:avLst/>
              <a:gdLst/>
              <a:ahLst/>
              <a:cxnLst/>
              <a:rect l="l" t="t" r="r" b="b"/>
              <a:pathLst>
                <a:path w="2893060" h="1123314">
                  <a:moveTo>
                    <a:pt x="0" y="561594"/>
                  </a:moveTo>
                  <a:lnTo>
                    <a:pt x="5910" y="510481"/>
                  </a:lnTo>
                  <a:lnTo>
                    <a:pt x="23301" y="460653"/>
                  </a:lnTo>
                  <a:lnTo>
                    <a:pt x="51662" y="412309"/>
                  </a:lnTo>
                  <a:lnTo>
                    <a:pt x="90482" y="365646"/>
                  </a:lnTo>
                  <a:lnTo>
                    <a:pt x="139252" y="320863"/>
                  </a:lnTo>
                  <a:lnTo>
                    <a:pt x="197459" y="278158"/>
                  </a:lnTo>
                  <a:lnTo>
                    <a:pt x="229943" y="257647"/>
                  </a:lnTo>
                  <a:lnTo>
                    <a:pt x="264594" y="237730"/>
                  </a:lnTo>
                  <a:lnTo>
                    <a:pt x="301350" y="218431"/>
                  </a:lnTo>
                  <a:lnTo>
                    <a:pt x="340146" y="199776"/>
                  </a:lnTo>
                  <a:lnTo>
                    <a:pt x="380919" y="181790"/>
                  </a:lnTo>
                  <a:lnTo>
                    <a:pt x="423605" y="164496"/>
                  </a:lnTo>
                  <a:lnTo>
                    <a:pt x="468139" y="147921"/>
                  </a:lnTo>
                  <a:lnTo>
                    <a:pt x="514459" y="132088"/>
                  </a:lnTo>
                  <a:lnTo>
                    <a:pt x="562500" y="117023"/>
                  </a:lnTo>
                  <a:lnTo>
                    <a:pt x="612199" y="102749"/>
                  </a:lnTo>
                  <a:lnTo>
                    <a:pt x="663491" y="89293"/>
                  </a:lnTo>
                  <a:lnTo>
                    <a:pt x="716313" y="76679"/>
                  </a:lnTo>
                  <a:lnTo>
                    <a:pt x="770602" y="64932"/>
                  </a:lnTo>
                  <a:lnTo>
                    <a:pt x="826292" y="54076"/>
                  </a:lnTo>
                  <a:lnTo>
                    <a:pt x="883321" y="44136"/>
                  </a:lnTo>
                  <a:lnTo>
                    <a:pt x="941624" y="35137"/>
                  </a:lnTo>
                  <a:lnTo>
                    <a:pt x="1001138" y="27104"/>
                  </a:lnTo>
                  <a:lnTo>
                    <a:pt x="1061799" y="20062"/>
                  </a:lnTo>
                  <a:lnTo>
                    <a:pt x="1123543" y="14035"/>
                  </a:lnTo>
                  <a:lnTo>
                    <a:pt x="1186306" y="9048"/>
                  </a:lnTo>
                  <a:lnTo>
                    <a:pt x="1250025" y="5127"/>
                  </a:lnTo>
                  <a:lnTo>
                    <a:pt x="1314635" y="2295"/>
                  </a:lnTo>
                  <a:lnTo>
                    <a:pt x="1380073" y="577"/>
                  </a:lnTo>
                  <a:lnTo>
                    <a:pt x="1446276" y="0"/>
                  </a:lnTo>
                  <a:lnTo>
                    <a:pt x="1512474" y="577"/>
                  </a:lnTo>
                  <a:lnTo>
                    <a:pt x="1577908" y="2295"/>
                  </a:lnTo>
                  <a:lnTo>
                    <a:pt x="1642515" y="5127"/>
                  </a:lnTo>
                  <a:lnTo>
                    <a:pt x="1706231" y="9048"/>
                  </a:lnTo>
                  <a:lnTo>
                    <a:pt x="1768992" y="14035"/>
                  </a:lnTo>
                  <a:lnTo>
                    <a:pt x="1830734" y="20062"/>
                  </a:lnTo>
                  <a:lnTo>
                    <a:pt x="1891394" y="27104"/>
                  </a:lnTo>
                  <a:lnTo>
                    <a:pt x="1950907" y="35137"/>
                  </a:lnTo>
                  <a:lnTo>
                    <a:pt x="2009209" y="44136"/>
                  </a:lnTo>
                  <a:lnTo>
                    <a:pt x="2066237" y="54076"/>
                  </a:lnTo>
                  <a:lnTo>
                    <a:pt x="2121927" y="64932"/>
                  </a:lnTo>
                  <a:lnTo>
                    <a:pt x="2176215" y="76679"/>
                  </a:lnTo>
                  <a:lnTo>
                    <a:pt x="2229037" y="89293"/>
                  </a:lnTo>
                  <a:lnTo>
                    <a:pt x="2280330" y="102749"/>
                  </a:lnTo>
                  <a:lnTo>
                    <a:pt x="2330029" y="117023"/>
                  </a:lnTo>
                  <a:lnTo>
                    <a:pt x="2378071" y="132088"/>
                  </a:lnTo>
                  <a:lnTo>
                    <a:pt x="2424391" y="147921"/>
                  </a:lnTo>
                  <a:lnTo>
                    <a:pt x="2468927" y="164496"/>
                  </a:lnTo>
                  <a:lnTo>
                    <a:pt x="2511614" y="181790"/>
                  </a:lnTo>
                  <a:lnTo>
                    <a:pt x="2552388" y="199776"/>
                  </a:lnTo>
                  <a:lnTo>
                    <a:pt x="2591186" y="218431"/>
                  </a:lnTo>
                  <a:lnTo>
                    <a:pt x="2627943" y="237730"/>
                  </a:lnTo>
                  <a:lnTo>
                    <a:pt x="2662596" y="257647"/>
                  </a:lnTo>
                  <a:lnTo>
                    <a:pt x="2695081" y="278158"/>
                  </a:lnTo>
                  <a:lnTo>
                    <a:pt x="2753291" y="320863"/>
                  </a:lnTo>
                  <a:lnTo>
                    <a:pt x="2802063" y="365646"/>
                  </a:lnTo>
                  <a:lnTo>
                    <a:pt x="2840885" y="412309"/>
                  </a:lnTo>
                  <a:lnTo>
                    <a:pt x="2869248" y="460653"/>
                  </a:lnTo>
                  <a:lnTo>
                    <a:pt x="2886641" y="510481"/>
                  </a:lnTo>
                  <a:lnTo>
                    <a:pt x="2892552" y="561594"/>
                  </a:lnTo>
                  <a:lnTo>
                    <a:pt x="2891063" y="587298"/>
                  </a:lnTo>
                  <a:lnTo>
                    <a:pt x="2879348" y="637793"/>
                  </a:lnTo>
                  <a:lnTo>
                    <a:pt x="2856406" y="686904"/>
                  </a:lnTo>
                  <a:lnTo>
                    <a:pt x="2822750" y="734433"/>
                  </a:lnTo>
                  <a:lnTo>
                    <a:pt x="2778888" y="780180"/>
                  </a:lnTo>
                  <a:lnTo>
                    <a:pt x="2725334" y="823949"/>
                  </a:lnTo>
                  <a:lnTo>
                    <a:pt x="2662596" y="865540"/>
                  </a:lnTo>
                  <a:lnTo>
                    <a:pt x="2627943" y="885457"/>
                  </a:lnTo>
                  <a:lnTo>
                    <a:pt x="2591186" y="904756"/>
                  </a:lnTo>
                  <a:lnTo>
                    <a:pt x="2552388" y="923411"/>
                  </a:lnTo>
                  <a:lnTo>
                    <a:pt x="2511614" y="941397"/>
                  </a:lnTo>
                  <a:lnTo>
                    <a:pt x="2468927" y="958691"/>
                  </a:lnTo>
                  <a:lnTo>
                    <a:pt x="2424391" y="975266"/>
                  </a:lnTo>
                  <a:lnTo>
                    <a:pt x="2378071" y="991099"/>
                  </a:lnTo>
                  <a:lnTo>
                    <a:pt x="2330029" y="1006164"/>
                  </a:lnTo>
                  <a:lnTo>
                    <a:pt x="2280330" y="1020438"/>
                  </a:lnTo>
                  <a:lnTo>
                    <a:pt x="2229037" y="1033894"/>
                  </a:lnTo>
                  <a:lnTo>
                    <a:pt x="2176215" y="1046508"/>
                  </a:lnTo>
                  <a:lnTo>
                    <a:pt x="2121927" y="1058255"/>
                  </a:lnTo>
                  <a:lnTo>
                    <a:pt x="2066237" y="1069111"/>
                  </a:lnTo>
                  <a:lnTo>
                    <a:pt x="2009209" y="1079051"/>
                  </a:lnTo>
                  <a:lnTo>
                    <a:pt x="1950907" y="1088050"/>
                  </a:lnTo>
                  <a:lnTo>
                    <a:pt x="1891394" y="1096083"/>
                  </a:lnTo>
                  <a:lnTo>
                    <a:pt x="1830734" y="1103125"/>
                  </a:lnTo>
                  <a:lnTo>
                    <a:pt x="1768992" y="1109152"/>
                  </a:lnTo>
                  <a:lnTo>
                    <a:pt x="1706231" y="1114139"/>
                  </a:lnTo>
                  <a:lnTo>
                    <a:pt x="1642515" y="1118060"/>
                  </a:lnTo>
                  <a:lnTo>
                    <a:pt x="1577908" y="1120892"/>
                  </a:lnTo>
                  <a:lnTo>
                    <a:pt x="1512474" y="1122610"/>
                  </a:lnTo>
                  <a:lnTo>
                    <a:pt x="1446276" y="1123188"/>
                  </a:lnTo>
                  <a:lnTo>
                    <a:pt x="1380073" y="1122610"/>
                  </a:lnTo>
                  <a:lnTo>
                    <a:pt x="1314635" y="1120892"/>
                  </a:lnTo>
                  <a:lnTo>
                    <a:pt x="1250025" y="1118060"/>
                  </a:lnTo>
                  <a:lnTo>
                    <a:pt x="1186306" y="1114139"/>
                  </a:lnTo>
                  <a:lnTo>
                    <a:pt x="1123543" y="1109152"/>
                  </a:lnTo>
                  <a:lnTo>
                    <a:pt x="1061799" y="1103125"/>
                  </a:lnTo>
                  <a:lnTo>
                    <a:pt x="1001138" y="1096083"/>
                  </a:lnTo>
                  <a:lnTo>
                    <a:pt x="941624" y="1088050"/>
                  </a:lnTo>
                  <a:lnTo>
                    <a:pt x="883321" y="1079051"/>
                  </a:lnTo>
                  <a:lnTo>
                    <a:pt x="826292" y="1069111"/>
                  </a:lnTo>
                  <a:lnTo>
                    <a:pt x="770602" y="1058255"/>
                  </a:lnTo>
                  <a:lnTo>
                    <a:pt x="716313" y="1046508"/>
                  </a:lnTo>
                  <a:lnTo>
                    <a:pt x="663491" y="1033894"/>
                  </a:lnTo>
                  <a:lnTo>
                    <a:pt x="612199" y="1020438"/>
                  </a:lnTo>
                  <a:lnTo>
                    <a:pt x="562500" y="1006164"/>
                  </a:lnTo>
                  <a:lnTo>
                    <a:pt x="514459" y="991099"/>
                  </a:lnTo>
                  <a:lnTo>
                    <a:pt x="468139" y="975266"/>
                  </a:lnTo>
                  <a:lnTo>
                    <a:pt x="423605" y="958691"/>
                  </a:lnTo>
                  <a:lnTo>
                    <a:pt x="380919" y="941397"/>
                  </a:lnTo>
                  <a:lnTo>
                    <a:pt x="340146" y="923411"/>
                  </a:lnTo>
                  <a:lnTo>
                    <a:pt x="301350" y="904756"/>
                  </a:lnTo>
                  <a:lnTo>
                    <a:pt x="264594" y="885457"/>
                  </a:lnTo>
                  <a:lnTo>
                    <a:pt x="229943" y="865540"/>
                  </a:lnTo>
                  <a:lnTo>
                    <a:pt x="197459" y="845029"/>
                  </a:lnTo>
                  <a:lnTo>
                    <a:pt x="139252" y="802324"/>
                  </a:lnTo>
                  <a:lnTo>
                    <a:pt x="90482" y="757541"/>
                  </a:lnTo>
                  <a:lnTo>
                    <a:pt x="51662" y="710878"/>
                  </a:lnTo>
                  <a:lnTo>
                    <a:pt x="23301" y="662534"/>
                  </a:lnTo>
                  <a:lnTo>
                    <a:pt x="5910" y="612706"/>
                  </a:lnTo>
                  <a:lnTo>
                    <a:pt x="0" y="56159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08508" y="1851151"/>
            <a:ext cx="2367915" cy="176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1F5F"/>
                </a:solidFill>
                <a:latin typeface="Arial Black"/>
                <a:cs typeface="Arial Black"/>
              </a:rPr>
              <a:t>Semester</a:t>
            </a:r>
            <a:r>
              <a:rPr sz="2800" spc="-114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Arial Black"/>
                <a:cs typeface="Arial Black"/>
              </a:rPr>
              <a:t>II</a:t>
            </a:r>
            <a:endParaRPr sz="2800">
              <a:latin typeface="Arial Black"/>
              <a:cs typeface="Arial Black"/>
            </a:endParaRPr>
          </a:p>
          <a:p>
            <a:pPr marL="730250" marR="494030" indent="-718185">
              <a:lnSpc>
                <a:spcPct val="100000"/>
              </a:lnSpc>
              <a:spcBef>
                <a:spcPts val="3645"/>
              </a:spcBef>
            </a:pPr>
            <a:r>
              <a:rPr sz="2800" spc="-10" dirty="0">
                <a:solidFill>
                  <a:srgbClr val="001F5F"/>
                </a:solidFill>
                <a:latin typeface="Arial Black"/>
                <a:cs typeface="Arial Black"/>
              </a:rPr>
              <a:t>Semester </a:t>
            </a:r>
            <a:r>
              <a:rPr sz="2800" spc="-25" dirty="0">
                <a:solidFill>
                  <a:srgbClr val="001F5F"/>
                </a:solidFill>
                <a:latin typeface="Arial Black"/>
                <a:cs typeface="Arial Black"/>
              </a:rPr>
              <a:t>IV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9047733" y="2587498"/>
            <a:ext cx="3150870" cy="1360170"/>
            <a:chOff x="9047733" y="2587498"/>
            <a:chExt cx="3150870" cy="1360170"/>
          </a:xfrm>
        </p:grpSpPr>
        <p:sp>
          <p:nvSpPr>
            <p:cNvPr id="33" name="object 33"/>
            <p:cNvSpPr/>
            <p:nvPr/>
          </p:nvSpPr>
          <p:spPr>
            <a:xfrm>
              <a:off x="9054083" y="2593848"/>
              <a:ext cx="3138170" cy="1347470"/>
            </a:xfrm>
            <a:custGeom>
              <a:avLst/>
              <a:gdLst/>
              <a:ahLst/>
              <a:cxnLst/>
              <a:rect l="l" t="t" r="r" b="b"/>
              <a:pathLst>
                <a:path w="3138170" h="1347470">
                  <a:moveTo>
                    <a:pt x="1568958" y="0"/>
                  </a:moveTo>
                  <a:lnTo>
                    <a:pt x="1502635" y="591"/>
                  </a:lnTo>
                  <a:lnTo>
                    <a:pt x="1437014" y="2348"/>
                  </a:lnTo>
                  <a:lnTo>
                    <a:pt x="1372149" y="5249"/>
                  </a:lnTo>
                  <a:lnTo>
                    <a:pt x="1308095" y="9269"/>
                  </a:lnTo>
                  <a:lnTo>
                    <a:pt x="1244906" y="14385"/>
                  </a:lnTo>
                  <a:lnTo>
                    <a:pt x="1182636" y="20575"/>
                  </a:lnTo>
                  <a:lnTo>
                    <a:pt x="1121340" y="27813"/>
                  </a:lnTo>
                  <a:lnTo>
                    <a:pt x="1061073" y="36078"/>
                  </a:lnTo>
                  <a:lnTo>
                    <a:pt x="1001889" y="45346"/>
                  </a:lnTo>
                  <a:lnTo>
                    <a:pt x="943842" y="55593"/>
                  </a:lnTo>
                  <a:lnTo>
                    <a:pt x="886987" y="66796"/>
                  </a:lnTo>
                  <a:lnTo>
                    <a:pt x="831378" y="78931"/>
                  </a:lnTo>
                  <a:lnTo>
                    <a:pt x="777070" y="91976"/>
                  </a:lnTo>
                  <a:lnTo>
                    <a:pt x="724117" y="105906"/>
                  </a:lnTo>
                  <a:lnTo>
                    <a:pt x="672574" y="120699"/>
                  </a:lnTo>
                  <a:lnTo>
                    <a:pt x="622495" y="136330"/>
                  </a:lnTo>
                  <a:lnTo>
                    <a:pt x="573934" y="152777"/>
                  </a:lnTo>
                  <a:lnTo>
                    <a:pt x="526946" y="170017"/>
                  </a:lnTo>
                  <a:lnTo>
                    <a:pt x="481586" y="188025"/>
                  </a:lnTo>
                  <a:lnTo>
                    <a:pt x="437908" y="206778"/>
                  </a:lnTo>
                  <a:lnTo>
                    <a:pt x="395965" y="226254"/>
                  </a:lnTo>
                  <a:lnTo>
                    <a:pt x="355814" y="246428"/>
                  </a:lnTo>
                  <a:lnTo>
                    <a:pt x="317508" y="267277"/>
                  </a:lnTo>
                  <a:lnTo>
                    <a:pt x="281102" y="288778"/>
                  </a:lnTo>
                  <a:lnTo>
                    <a:pt x="246650" y="310908"/>
                  </a:lnTo>
                  <a:lnTo>
                    <a:pt x="214206" y="333643"/>
                  </a:lnTo>
                  <a:lnTo>
                    <a:pt x="183826" y="356959"/>
                  </a:lnTo>
                  <a:lnTo>
                    <a:pt x="129472" y="405243"/>
                  </a:lnTo>
                  <a:lnTo>
                    <a:pt x="84023" y="455573"/>
                  </a:lnTo>
                  <a:lnTo>
                    <a:pt x="47916" y="507761"/>
                  </a:lnTo>
                  <a:lnTo>
                    <a:pt x="21586" y="561621"/>
                  </a:lnTo>
                  <a:lnTo>
                    <a:pt x="5469" y="616966"/>
                  </a:lnTo>
                  <a:lnTo>
                    <a:pt x="0" y="673607"/>
                  </a:lnTo>
                  <a:lnTo>
                    <a:pt x="1376" y="702079"/>
                  </a:lnTo>
                  <a:lnTo>
                    <a:pt x="12224" y="758096"/>
                  </a:lnTo>
                  <a:lnTo>
                    <a:pt x="33502" y="812721"/>
                  </a:lnTo>
                  <a:lnTo>
                    <a:pt x="64775" y="865769"/>
                  </a:lnTo>
                  <a:lnTo>
                    <a:pt x="105607" y="917051"/>
                  </a:lnTo>
                  <a:lnTo>
                    <a:pt x="155563" y="966382"/>
                  </a:lnTo>
                  <a:lnTo>
                    <a:pt x="214206" y="1013572"/>
                  </a:lnTo>
                  <a:lnTo>
                    <a:pt x="246650" y="1036307"/>
                  </a:lnTo>
                  <a:lnTo>
                    <a:pt x="281102" y="1058437"/>
                  </a:lnTo>
                  <a:lnTo>
                    <a:pt x="317508" y="1079938"/>
                  </a:lnTo>
                  <a:lnTo>
                    <a:pt x="355814" y="1100787"/>
                  </a:lnTo>
                  <a:lnTo>
                    <a:pt x="395965" y="1120961"/>
                  </a:lnTo>
                  <a:lnTo>
                    <a:pt x="437908" y="1140437"/>
                  </a:lnTo>
                  <a:lnTo>
                    <a:pt x="481586" y="1159190"/>
                  </a:lnTo>
                  <a:lnTo>
                    <a:pt x="526946" y="1177198"/>
                  </a:lnTo>
                  <a:lnTo>
                    <a:pt x="573934" y="1194438"/>
                  </a:lnTo>
                  <a:lnTo>
                    <a:pt x="622495" y="1210885"/>
                  </a:lnTo>
                  <a:lnTo>
                    <a:pt x="672574" y="1226516"/>
                  </a:lnTo>
                  <a:lnTo>
                    <a:pt x="724117" y="1241309"/>
                  </a:lnTo>
                  <a:lnTo>
                    <a:pt x="777070" y="1255239"/>
                  </a:lnTo>
                  <a:lnTo>
                    <a:pt x="831378" y="1268284"/>
                  </a:lnTo>
                  <a:lnTo>
                    <a:pt x="886987" y="1280419"/>
                  </a:lnTo>
                  <a:lnTo>
                    <a:pt x="943842" y="1291622"/>
                  </a:lnTo>
                  <a:lnTo>
                    <a:pt x="1001889" y="1301869"/>
                  </a:lnTo>
                  <a:lnTo>
                    <a:pt x="1061073" y="1311137"/>
                  </a:lnTo>
                  <a:lnTo>
                    <a:pt x="1121340" y="1319402"/>
                  </a:lnTo>
                  <a:lnTo>
                    <a:pt x="1182636" y="1326640"/>
                  </a:lnTo>
                  <a:lnTo>
                    <a:pt x="1244906" y="1332830"/>
                  </a:lnTo>
                  <a:lnTo>
                    <a:pt x="1308095" y="1337946"/>
                  </a:lnTo>
                  <a:lnTo>
                    <a:pt x="1372149" y="1341966"/>
                  </a:lnTo>
                  <a:lnTo>
                    <a:pt x="1437014" y="1344867"/>
                  </a:lnTo>
                  <a:lnTo>
                    <a:pt x="1502635" y="1346624"/>
                  </a:lnTo>
                  <a:lnTo>
                    <a:pt x="1568958" y="1347215"/>
                  </a:lnTo>
                  <a:lnTo>
                    <a:pt x="1635280" y="1346624"/>
                  </a:lnTo>
                  <a:lnTo>
                    <a:pt x="1700901" y="1344867"/>
                  </a:lnTo>
                  <a:lnTo>
                    <a:pt x="1765766" y="1341966"/>
                  </a:lnTo>
                  <a:lnTo>
                    <a:pt x="1829820" y="1337946"/>
                  </a:lnTo>
                  <a:lnTo>
                    <a:pt x="1893009" y="1332830"/>
                  </a:lnTo>
                  <a:lnTo>
                    <a:pt x="1955279" y="1326640"/>
                  </a:lnTo>
                  <a:lnTo>
                    <a:pt x="2016575" y="1319402"/>
                  </a:lnTo>
                  <a:lnTo>
                    <a:pt x="2076842" y="1311137"/>
                  </a:lnTo>
                  <a:lnTo>
                    <a:pt x="2136026" y="1301869"/>
                  </a:lnTo>
                  <a:lnTo>
                    <a:pt x="2194073" y="1291622"/>
                  </a:lnTo>
                  <a:lnTo>
                    <a:pt x="2250928" y="1280419"/>
                  </a:lnTo>
                  <a:lnTo>
                    <a:pt x="2306537" y="1268284"/>
                  </a:lnTo>
                  <a:lnTo>
                    <a:pt x="2360845" y="1255239"/>
                  </a:lnTo>
                  <a:lnTo>
                    <a:pt x="2413798" y="1241309"/>
                  </a:lnTo>
                  <a:lnTo>
                    <a:pt x="2465341" y="1226516"/>
                  </a:lnTo>
                  <a:lnTo>
                    <a:pt x="2515420" y="1210885"/>
                  </a:lnTo>
                  <a:lnTo>
                    <a:pt x="2563981" y="1194438"/>
                  </a:lnTo>
                  <a:lnTo>
                    <a:pt x="2610969" y="1177198"/>
                  </a:lnTo>
                  <a:lnTo>
                    <a:pt x="2656329" y="1159190"/>
                  </a:lnTo>
                  <a:lnTo>
                    <a:pt x="2700007" y="1140437"/>
                  </a:lnTo>
                  <a:lnTo>
                    <a:pt x="2741950" y="1120961"/>
                  </a:lnTo>
                  <a:lnTo>
                    <a:pt x="2782101" y="1100787"/>
                  </a:lnTo>
                  <a:lnTo>
                    <a:pt x="2820407" y="1079938"/>
                  </a:lnTo>
                  <a:lnTo>
                    <a:pt x="2856813" y="1058437"/>
                  </a:lnTo>
                  <a:lnTo>
                    <a:pt x="2891265" y="1036307"/>
                  </a:lnTo>
                  <a:lnTo>
                    <a:pt x="2923709" y="1013572"/>
                  </a:lnTo>
                  <a:lnTo>
                    <a:pt x="2954089" y="990256"/>
                  </a:lnTo>
                  <a:lnTo>
                    <a:pt x="3008443" y="941972"/>
                  </a:lnTo>
                  <a:lnTo>
                    <a:pt x="3053892" y="891642"/>
                  </a:lnTo>
                  <a:lnTo>
                    <a:pt x="3089999" y="839454"/>
                  </a:lnTo>
                  <a:lnTo>
                    <a:pt x="3116329" y="785594"/>
                  </a:lnTo>
                  <a:lnTo>
                    <a:pt x="3132446" y="730249"/>
                  </a:lnTo>
                  <a:lnTo>
                    <a:pt x="3137916" y="673607"/>
                  </a:lnTo>
                  <a:lnTo>
                    <a:pt x="3136539" y="645136"/>
                  </a:lnTo>
                  <a:lnTo>
                    <a:pt x="3125691" y="589119"/>
                  </a:lnTo>
                  <a:lnTo>
                    <a:pt x="3104413" y="534494"/>
                  </a:lnTo>
                  <a:lnTo>
                    <a:pt x="3073140" y="481446"/>
                  </a:lnTo>
                  <a:lnTo>
                    <a:pt x="3032308" y="430164"/>
                  </a:lnTo>
                  <a:lnTo>
                    <a:pt x="2982352" y="380833"/>
                  </a:lnTo>
                  <a:lnTo>
                    <a:pt x="2923709" y="333643"/>
                  </a:lnTo>
                  <a:lnTo>
                    <a:pt x="2891265" y="310908"/>
                  </a:lnTo>
                  <a:lnTo>
                    <a:pt x="2856813" y="288778"/>
                  </a:lnTo>
                  <a:lnTo>
                    <a:pt x="2820407" y="267277"/>
                  </a:lnTo>
                  <a:lnTo>
                    <a:pt x="2782101" y="246428"/>
                  </a:lnTo>
                  <a:lnTo>
                    <a:pt x="2741950" y="226254"/>
                  </a:lnTo>
                  <a:lnTo>
                    <a:pt x="2700007" y="206778"/>
                  </a:lnTo>
                  <a:lnTo>
                    <a:pt x="2656329" y="188025"/>
                  </a:lnTo>
                  <a:lnTo>
                    <a:pt x="2610969" y="170017"/>
                  </a:lnTo>
                  <a:lnTo>
                    <a:pt x="2563981" y="152777"/>
                  </a:lnTo>
                  <a:lnTo>
                    <a:pt x="2515420" y="136330"/>
                  </a:lnTo>
                  <a:lnTo>
                    <a:pt x="2465341" y="120699"/>
                  </a:lnTo>
                  <a:lnTo>
                    <a:pt x="2413798" y="105906"/>
                  </a:lnTo>
                  <a:lnTo>
                    <a:pt x="2360845" y="91976"/>
                  </a:lnTo>
                  <a:lnTo>
                    <a:pt x="2306537" y="78931"/>
                  </a:lnTo>
                  <a:lnTo>
                    <a:pt x="2250928" y="66796"/>
                  </a:lnTo>
                  <a:lnTo>
                    <a:pt x="2194073" y="55593"/>
                  </a:lnTo>
                  <a:lnTo>
                    <a:pt x="2136026" y="45346"/>
                  </a:lnTo>
                  <a:lnTo>
                    <a:pt x="2076842" y="36078"/>
                  </a:lnTo>
                  <a:lnTo>
                    <a:pt x="2016575" y="27813"/>
                  </a:lnTo>
                  <a:lnTo>
                    <a:pt x="1955279" y="20575"/>
                  </a:lnTo>
                  <a:lnTo>
                    <a:pt x="1893009" y="14385"/>
                  </a:lnTo>
                  <a:lnTo>
                    <a:pt x="1829820" y="9269"/>
                  </a:lnTo>
                  <a:lnTo>
                    <a:pt x="1765766" y="5249"/>
                  </a:lnTo>
                  <a:lnTo>
                    <a:pt x="1700901" y="2348"/>
                  </a:lnTo>
                  <a:lnTo>
                    <a:pt x="1635280" y="591"/>
                  </a:lnTo>
                  <a:lnTo>
                    <a:pt x="1568958" y="0"/>
                  </a:lnTo>
                  <a:close/>
                </a:path>
              </a:pathLst>
            </a:custGeom>
            <a:solidFill>
              <a:srgbClr val="FFD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54083" y="2593848"/>
              <a:ext cx="3138170" cy="1347470"/>
            </a:xfrm>
            <a:custGeom>
              <a:avLst/>
              <a:gdLst/>
              <a:ahLst/>
              <a:cxnLst/>
              <a:rect l="l" t="t" r="r" b="b"/>
              <a:pathLst>
                <a:path w="3138170" h="1347470">
                  <a:moveTo>
                    <a:pt x="0" y="673607"/>
                  </a:moveTo>
                  <a:lnTo>
                    <a:pt x="5469" y="616966"/>
                  </a:lnTo>
                  <a:lnTo>
                    <a:pt x="21586" y="561621"/>
                  </a:lnTo>
                  <a:lnTo>
                    <a:pt x="47916" y="507761"/>
                  </a:lnTo>
                  <a:lnTo>
                    <a:pt x="84023" y="455573"/>
                  </a:lnTo>
                  <a:lnTo>
                    <a:pt x="129472" y="405243"/>
                  </a:lnTo>
                  <a:lnTo>
                    <a:pt x="183826" y="356959"/>
                  </a:lnTo>
                  <a:lnTo>
                    <a:pt x="214206" y="333643"/>
                  </a:lnTo>
                  <a:lnTo>
                    <a:pt x="246650" y="310908"/>
                  </a:lnTo>
                  <a:lnTo>
                    <a:pt x="281102" y="288778"/>
                  </a:lnTo>
                  <a:lnTo>
                    <a:pt x="317508" y="267277"/>
                  </a:lnTo>
                  <a:lnTo>
                    <a:pt x="355814" y="246428"/>
                  </a:lnTo>
                  <a:lnTo>
                    <a:pt x="395965" y="226254"/>
                  </a:lnTo>
                  <a:lnTo>
                    <a:pt x="437908" y="206778"/>
                  </a:lnTo>
                  <a:lnTo>
                    <a:pt x="481586" y="188025"/>
                  </a:lnTo>
                  <a:lnTo>
                    <a:pt x="526946" y="170017"/>
                  </a:lnTo>
                  <a:lnTo>
                    <a:pt x="573934" y="152777"/>
                  </a:lnTo>
                  <a:lnTo>
                    <a:pt x="622495" y="136330"/>
                  </a:lnTo>
                  <a:lnTo>
                    <a:pt x="672574" y="120699"/>
                  </a:lnTo>
                  <a:lnTo>
                    <a:pt x="724117" y="105906"/>
                  </a:lnTo>
                  <a:lnTo>
                    <a:pt x="777070" y="91976"/>
                  </a:lnTo>
                  <a:lnTo>
                    <a:pt x="831378" y="78931"/>
                  </a:lnTo>
                  <a:lnTo>
                    <a:pt x="886987" y="66796"/>
                  </a:lnTo>
                  <a:lnTo>
                    <a:pt x="943842" y="55593"/>
                  </a:lnTo>
                  <a:lnTo>
                    <a:pt x="1001889" y="45346"/>
                  </a:lnTo>
                  <a:lnTo>
                    <a:pt x="1061073" y="36078"/>
                  </a:lnTo>
                  <a:lnTo>
                    <a:pt x="1121340" y="27813"/>
                  </a:lnTo>
                  <a:lnTo>
                    <a:pt x="1182636" y="20575"/>
                  </a:lnTo>
                  <a:lnTo>
                    <a:pt x="1244906" y="14385"/>
                  </a:lnTo>
                  <a:lnTo>
                    <a:pt x="1308095" y="9269"/>
                  </a:lnTo>
                  <a:lnTo>
                    <a:pt x="1372149" y="5249"/>
                  </a:lnTo>
                  <a:lnTo>
                    <a:pt x="1437014" y="2348"/>
                  </a:lnTo>
                  <a:lnTo>
                    <a:pt x="1502635" y="591"/>
                  </a:lnTo>
                  <a:lnTo>
                    <a:pt x="1568958" y="0"/>
                  </a:lnTo>
                  <a:lnTo>
                    <a:pt x="1635280" y="591"/>
                  </a:lnTo>
                  <a:lnTo>
                    <a:pt x="1700901" y="2348"/>
                  </a:lnTo>
                  <a:lnTo>
                    <a:pt x="1765766" y="5249"/>
                  </a:lnTo>
                  <a:lnTo>
                    <a:pt x="1829820" y="9269"/>
                  </a:lnTo>
                  <a:lnTo>
                    <a:pt x="1893009" y="14385"/>
                  </a:lnTo>
                  <a:lnTo>
                    <a:pt x="1955279" y="20575"/>
                  </a:lnTo>
                  <a:lnTo>
                    <a:pt x="2016575" y="27813"/>
                  </a:lnTo>
                  <a:lnTo>
                    <a:pt x="2076842" y="36078"/>
                  </a:lnTo>
                  <a:lnTo>
                    <a:pt x="2136026" y="45346"/>
                  </a:lnTo>
                  <a:lnTo>
                    <a:pt x="2194073" y="55593"/>
                  </a:lnTo>
                  <a:lnTo>
                    <a:pt x="2250928" y="66796"/>
                  </a:lnTo>
                  <a:lnTo>
                    <a:pt x="2306537" y="78931"/>
                  </a:lnTo>
                  <a:lnTo>
                    <a:pt x="2360845" y="91976"/>
                  </a:lnTo>
                  <a:lnTo>
                    <a:pt x="2413798" y="105906"/>
                  </a:lnTo>
                  <a:lnTo>
                    <a:pt x="2465341" y="120699"/>
                  </a:lnTo>
                  <a:lnTo>
                    <a:pt x="2515420" y="136330"/>
                  </a:lnTo>
                  <a:lnTo>
                    <a:pt x="2563981" y="152777"/>
                  </a:lnTo>
                  <a:lnTo>
                    <a:pt x="2610969" y="170017"/>
                  </a:lnTo>
                  <a:lnTo>
                    <a:pt x="2656329" y="188025"/>
                  </a:lnTo>
                  <a:lnTo>
                    <a:pt x="2700007" y="206778"/>
                  </a:lnTo>
                  <a:lnTo>
                    <a:pt x="2741950" y="226254"/>
                  </a:lnTo>
                  <a:lnTo>
                    <a:pt x="2782101" y="246428"/>
                  </a:lnTo>
                  <a:lnTo>
                    <a:pt x="2820407" y="267277"/>
                  </a:lnTo>
                  <a:lnTo>
                    <a:pt x="2856813" y="288778"/>
                  </a:lnTo>
                  <a:lnTo>
                    <a:pt x="2891265" y="310908"/>
                  </a:lnTo>
                  <a:lnTo>
                    <a:pt x="2923709" y="333643"/>
                  </a:lnTo>
                  <a:lnTo>
                    <a:pt x="2954089" y="356959"/>
                  </a:lnTo>
                  <a:lnTo>
                    <a:pt x="3008443" y="405243"/>
                  </a:lnTo>
                  <a:lnTo>
                    <a:pt x="3053892" y="455573"/>
                  </a:lnTo>
                  <a:lnTo>
                    <a:pt x="3089999" y="507761"/>
                  </a:lnTo>
                  <a:lnTo>
                    <a:pt x="3116329" y="561621"/>
                  </a:lnTo>
                  <a:lnTo>
                    <a:pt x="3132446" y="616966"/>
                  </a:lnTo>
                  <a:lnTo>
                    <a:pt x="3137916" y="673607"/>
                  </a:lnTo>
                  <a:lnTo>
                    <a:pt x="3136539" y="702079"/>
                  </a:lnTo>
                  <a:lnTo>
                    <a:pt x="3125691" y="758096"/>
                  </a:lnTo>
                  <a:lnTo>
                    <a:pt x="3104413" y="812721"/>
                  </a:lnTo>
                  <a:lnTo>
                    <a:pt x="3073140" y="865769"/>
                  </a:lnTo>
                  <a:lnTo>
                    <a:pt x="3032308" y="917051"/>
                  </a:lnTo>
                  <a:lnTo>
                    <a:pt x="2982352" y="966382"/>
                  </a:lnTo>
                  <a:lnTo>
                    <a:pt x="2923709" y="1013572"/>
                  </a:lnTo>
                  <a:lnTo>
                    <a:pt x="2891265" y="1036307"/>
                  </a:lnTo>
                  <a:lnTo>
                    <a:pt x="2856813" y="1058437"/>
                  </a:lnTo>
                  <a:lnTo>
                    <a:pt x="2820407" y="1079938"/>
                  </a:lnTo>
                  <a:lnTo>
                    <a:pt x="2782101" y="1100787"/>
                  </a:lnTo>
                  <a:lnTo>
                    <a:pt x="2741950" y="1120961"/>
                  </a:lnTo>
                  <a:lnTo>
                    <a:pt x="2700007" y="1140437"/>
                  </a:lnTo>
                  <a:lnTo>
                    <a:pt x="2656329" y="1159190"/>
                  </a:lnTo>
                  <a:lnTo>
                    <a:pt x="2610969" y="1177198"/>
                  </a:lnTo>
                  <a:lnTo>
                    <a:pt x="2563981" y="1194438"/>
                  </a:lnTo>
                  <a:lnTo>
                    <a:pt x="2515420" y="1210885"/>
                  </a:lnTo>
                  <a:lnTo>
                    <a:pt x="2465341" y="1226516"/>
                  </a:lnTo>
                  <a:lnTo>
                    <a:pt x="2413798" y="1241309"/>
                  </a:lnTo>
                  <a:lnTo>
                    <a:pt x="2360845" y="1255239"/>
                  </a:lnTo>
                  <a:lnTo>
                    <a:pt x="2306537" y="1268284"/>
                  </a:lnTo>
                  <a:lnTo>
                    <a:pt x="2250928" y="1280419"/>
                  </a:lnTo>
                  <a:lnTo>
                    <a:pt x="2194073" y="1291622"/>
                  </a:lnTo>
                  <a:lnTo>
                    <a:pt x="2136026" y="1301869"/>
                  </a:lnTo>
                  <a:lnTo>
                    <a:pt x="2076842" y="1311137"/>
                  </a:lnTo>
                  <a:lnTo>
                    <a:pt x="2016575" y="1319402"/>
                  </a:lnTo>
                  <a:lnTo>
                    <a:pt x="1955279" y="1326640"/>
                  </a:lnTo>
                  <a:lnTo>
                    <a:pt x="1893009" y="1332830"/>
                  </a:lnTo>
                  <a:lnTo>
                    <a:pt x="1829820" y="1337946"/>
                  </a:lnTo>
                  <a:lnTo>
                    <a:pt x="1765766" y="1341966"/>
                  </a:lnTo>
                  <a:lnTo>
                    <a:pt x="1700901" y="1344867"/>
                  </a:lnTo>
                  <a:lnTo>
                    <a:pt x="1635280" y="1346624"/>
                  </a:lnTo>
                  <a:lnTo>
                    <a:pt x="1568958" y="1347215"/>
                  </a:lnTo>
                  <a:lnTo>
                    <a:pt x="1502635" y="1346624"/>
                  </a:lnTo>
                  <a:lnTo>
                    <a:pt x="1437014" y="1344867"/>
                  </a:lnTo>
                  <a:lnTo>
                    <a:pt x="1372149" y="1341966"/>
                  </a:lnTo>
                  <a:lnTo>
                    <a:pt x="1308095" y="1337946"/>
                  </a:lnTo>
                  <a:lnTo>
                    <a:pt x="1244906" y="1332830"/>
                  </a:lnTo>
                  <a:lnTo>
                    <a:pt x="1182636" y="1326640"/>
                  </a:lnTo>
                  <a:lnTo>
                    <a:pt x="1121340" y="1319402"/>
                  </a:lnTo>
                  <a:lnTo>
                    <a:pt x="1061073" y="1311137"/>
                  </a:lnTo>
                  <a:lnTo>
                    <a:pt x="1001889" y="1301869"/>
                  </a:lnTo>
                  <a:lnTo>
                    <a:pt x="943842" y="1291622"/>
                  </a:lnTo>
                  <a:lnTo>
                    <a:pt x="886987" y="1280419"/>
                  </a:lnTo>
                  <a:lnTo>
                    <a:pt x="831378" y="1268284"/>
                  </a:lnTo>
                  <a:lnTo>
                    <a:pt x="777070" y="1255239"/>
                  </a:lnTo>
                  <a:lnTo>
                    <a:pt x="724117" y="1241309"/>
                  </a:lnTo>
                  <a:lnTo>
                    <a:pt x="672574" y="1226516"/>
                  </a:lnTo>
                  <a:lnTo>
                    <a:pt x="622495" y="1210885"/>
                  </a:lnTo>
                  <a:lnTo>
                    <a:pt x="573934" y="1194438"/>
                  </a:lnTo>
                  <a:lnTo>
                    <a:pt x="526946" y="1177198"/>
                  </a:lnTo>
                  <a:lnTo>
                    <a:pt x="481586" y="1159190"/>
                  </a:lnTo>
                  <a:lnTo>
                    <a:pt x="437908" y="1140437"/>
                  </a:lnTo>
                  <a:lnTo>
                    <a:pt x="395965" y="1120961"/>
                  </a:lnTo>
                  <a:lnTo>
                    <a:pt x="355814" y="1100787"/>
                  </a:lnTo>
                  <a:lnTo>
                    <a:pt x="317508" y="1079938"/>
                  </a:lnTo>
                  <a:lnTo>
                    <a:pt x="281102" y="1058437"/>
                  </a:lnTo>
                  <a:lnTo>
                    <a:pt x="246650" y="1036307"/>
                  </a:lnTo>
                  <a:lnTo>
                    <a:pt x="214206" y="1013572"/>
                  </a:lnTo>
                  <a:lnTo>
                    <a:pt x="183826" y="990256"/>
                  </a:lnTo>
                  <a:lnTo>
                    <a:pt x="129472" y="941972"/>
                  </a:lnTo>
                  <a:lnTo>
                    <a:pt x="84023" y="891642"/>
                  </a:lnTo>
                  <a:lnTo>
                    <a:pt x="47916" y="839454"/>
                  </a:lnTo>
                  <a:lnTo>
                    <a:pt x="21586" y="785594"/>
                  </a:lnTo>
                  <a:lnTo>
                    <a:pt x="5469" y="730249"/>
                  </a:lnTo>
                  <a:lnTo>
                    <a:pt x="0" y="6736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685146" y="2807969"/>
            <a:ext cx="18776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0100" marR="5080" indent="-78803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Arial Black"/>
                <a:cs typeface="Arial Black"/>
              </a:rPr>
              <a:t>Semester </a:t>
            </a:r>
            <a:r>
              <a:rPr sz="2800" spc="-50" dirty="0">
                <a:solidFill>
                  <a:srgbClr val="001F5F"/>
                </a:solidFill>
                <a:latin typeface="Arial Black"/>
                <a:cs typeface="Arial Black"/>
              </a:rPr>
              <a:t>V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541777" y="2422905"/>
            <a:ext cx="7073900" cy="1541780"/>
            <a:chOff x="2541777" y="2422905"/>
            <a:chExt cx="7073900" cy="1541780"/>
          </a:xfrm>
        </p:grpSpPr>
        <p:sp>
          <p:nvSpPr>
            <p:cNvPr id="37" name="object 37"/>
            <p:cNvSpPr/>
            <p:nvPr/>
          </p:nvSpPr>
          <p:spPr>
            <a:xfrm>
              <a:off x="2548127" y="2429255"/>
              <a:ext cx="7061200" cy="1529080"/>
            </a:xfrm>
            <a:custGeom>
              <a:avLst/>
              <a:gdLst/>
              <a:ahLst/>
              <a:cxnLst/>
              <a:rect l="l" t="t" r="r" b="b"/>
              <a:pathLst>
                <a:path w="7061200" h="1529079">
                  <a:moveTo>
                    <a:pt x="6296406" y="0"/>
                  </a:moveTo>
                  <a:lnTo>
                    <a:pt x="6296406" y="382143"/>
                  </a:lnTo>
                  <a:lnTo>
                    <a:pt x="0" y="382143"/>
                  </a:lnTo>
                  <a:lnTo>
                    <a:pt x="382143" y="764286"/>
                  </a:lnTo>
                  <a:lnTo>
                    <a:pt x="0" y="1146429"/>
                  </a:lnTo>
                  <a:lnTo>
                    <a:pt x="6296406" y="1146429"/>
                  </a:lnTo>
                  <a:lnTo>
                    <a:pt x="6296406" y="1528572"/>
                  </a:lnTo>
                  <a:lnTo>
                    <a:pt x="7060692" y="764286"/>
                  </a:lnTo>
                  <a:lnTo>
                    <a:pt x="6296406" y="0"/>
                  </a:lnTo>
                  <a:close/>
                </a:path>
              </a:pathLst>
            </a:custGeom>
            <a:solidFill>
              <a:srgbClr val="FFD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48127" y="2429255"/>
              <a:ext cx="7061200" cy="1529080"/>
            </a:xfrm>
            <a:custGeom>
              <a:avLst/>
              <a:gdLst/>
              <a:ahLst/>
              <a:cxnLst/>
              <a:rect l="l" t="t" r="r" b="b"/>
              <a:pathLst>
                <a:path w="7061200" h="1529079">
                  <a:moveTo>
                    <a:pt x="0" y="382143"/>
                  </a:moveTo>
                  <a:lnTo>
                    <a:pt x="6296406" y="382143"/>
                  </a:lnTo>
                  <a:lnTo>
                    <a:pt x="6296406" y="0"/>
                  </a:lnTo>
                  <a:lnTo>
                    <a:pt x="7060692" y="764286"/>
                  </a:lnTo>
                  <a:lnTo>
                    <a:pt x="6296406" y="1528572"/>
                  </a:lnTo>
                  <a:lnTo>
                    <a:pt x="6296406" y="1146429"/>
                  </a:lnTo>
                  <a:lnTo>
                    <a:pt x="0" y="1146429"/>
                  </a:lnTo>
                  <a:lnTo>
                    <a:pt x="382143" y="764286"/>
                  </a:lnTo>
                  <a:lnTo>
                    <a:pt x="0" y="382143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049016" y="2779013"/>
            <a:ext cx="605218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600" b="1" spc="50" dirty="0">
                <a:solidFill>
                  <a:srgbClr val="6F2F9F"/>
                </a:solidFill>
                <a:latin typeface="Arial"/>
                <a:cs typeface="Arial"/>
              </a:rPr>
              <a:t>Earned</a:t>
            </a:r>
            <a:r>
              <a:rPr sz="2600" b="1" spc="-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F2F9F"/>
                </a:solidFill>
                <a:latin typeface="Arial"/>
                <a:cs typeface="Arial"/>
              </a:rPr>
              <a:t>min.50%</a:t>
            </a:r>
            <a:r>
              <a:rPr sz="2600" b="1" spc="-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F2F9F"/>
                </a:solidFill>
                <a:latin typeface="Arial"/>
                <a:cs typeface="Arial"/>
              </a:rPr>
              <a:t>Credit</a:t>
            </a:r>
            <a:r>
              <a:rPr sz="26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F2F9F"/>
                </a:solidFill>
                <a:latin typeface="Arial"/>
                <a:cs typeface="Arial"/>
              </a:rPr>
              <a:t>in</a:t>
            </a:r>
            <a:r>
              <a:rPr sz="2600" b="1" spc="-5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600" b="1" spc="90" dirty="0">
                <a:solidFill>
                  <a:srgbClr val="6F2F9F"/>
                </a:solidFill>
                <a:latin typeface="Arial"/>
                <a:cs typeface="Arial"/>
              </a:rPr>
              <a:t>III</a:t>
            </a:r>
            <a:r>
              <a:rPr sz="26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6F2F9F"/>
                </a:solidFill>
                <a:latin typeface="Arial"/>
                <a:cs typeface="Arial"/>
              </a:rPr>
              <a:t>+</a:t>
            </a:r>
            <a:r>
              <a:rPr sz="26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600" b="1" spc="70" dirty="0">
                <a:solidFill>
                  <a:srgbClr val="6F2F9F"/>
                </a:solidFill>
                <a:latin typeface="Arial"/>
                <a:cs typeface="Arial"/>
              </a:rPr>
              <a:t>IV</a:t>
            </a:r>
            <a:r>
              <a:rPr sz="2600" b="1" spc="-4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6F2F9F"/>
                </a:solidFill>
                <a:latin typeface="Arial"/>
                <a:cs typeface="Arial"/>
              </a:rPr>
              <a:t>Sem.</a:t>
            </a:r>
            <a:endParaRPr sz="26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</a:pPr>
            <a:r>
              <a:rPr sz="2600" b="1" dirty="0">
                <a:solidFill>
                  <a:srgbClr val="522376"/>
                </a:solidFill>
                <a:latin typeface="Arial"/>
                <a:cs typeface="Arial"/>
              </a:rPr>
              <a:t>---</a:t>
            </a:r>
            <a:r>
              <a:rPr sz="2600" b="1" spc="-85" dirty="0">
                <a:solidFill>
                  <a:srgbClr val="5223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522376"/>
                </a:solidFill>
                <a:latin typeface="Arial"/>
                <a:cs typeface="Arial"/>
              </a:rPr>
              <a:t>Must</a:t>
            </a:r>
            <a:r>
              <a:rPr sz="2600" b="1" spc="-85" dirty="0">
                <a:solidFill>
                  <a:srgbClr val="522376"/>
                </a:solidFill>
                <a:latin typeface="Arial"/>
                <a:cs typeface="Arial"/>
              </a:rPr>
              <a:t> </a:t>
            </a:r>
            <a:r>
              <a:rPr sz="2600" b="1" spc="55" dirty="0">
                <a:solidFill>
                  <a:srgbClr val="522376"/>
                </a:solidFill>
                <a:latin typeface="Arial"/>
                <a:cs typeface="Arial"/>
              </a:rPr>
              <a:t>cleared</a:t>
            </a:r>
            <a:r>
              <a:rPr sz="2600" b="1" spc="-90" dirty="0">
                <a:solidFill>
                  <a:srgbClr val="522376"/>
                </a:solidFill>
                <a:latin typeface="Arial"/>
                <a:cs typeface="Arial"/>
              </a:rPr>
              <a:t> </a:t>
            </a:r>
            <a:r>
              <a:rPr sz="2600" b="1" spc="85" dirty="0">
                <a:solidFill>
                  <a:srgbClr val="522376"/>
                </a:solidFill>
                <a:latin typeface="Arial"/>
                <a:cs typeface="Arial"/>
              </a:rPr>
              <a:t>I</a:t>
            </a:r>
            <a:r>
              <a:rPr sz="2600" b="1" spc="-55" dirty="0">
                <a:solidFill>
                  <a:srgbClr val="522376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522376"/>
                </a:solidFill>
                <a:latin typeface="Arial"/>
                <a:cs typeface="Arial"/>
              </a:rPr>
              <a:t>and</a:t>
            </a:r>
            <a:r>
              <a:rPr sz="2600" b="1" spc="-80" dirty="0">
                <a:solidFill>
                  <a:srgbClr val="522376"/>
                </a:solidFill>
                <a:latin typeface="Arial"/>
                <a:cs typeface="Arial"/>
              </a:rPr>
              <a:t> </a:t>
            </a:r>
            <a:r>
              <a:rPr sz="2600" b="1" spc="90" dirty="0">
                <a:solidFill>
                  <a:srgbClr val="522376"/>
                </a:solidFill>
                <a:latin typeface="Arial"/>
                <a:cs typeface="Arial"/>
              </a:rPr>
              <a:t>II</a:t>
            </a:r>
            <a:r>
              <a:rPr sz="2600" b="1" spc="-80" dirty="0">
                <a:solidFill>
                  <a:srgbClr val="522376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522376"/>
                </a:solidFill>
                <a:latin typeface="Arial"/>
                <a:cs typeface="Arial"/>
              </a:rPr>
              <a:t>Sem.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0" y="5168900"/>
            <a:ext cx="12192000" cy="487680"/>
          </a:xfrm>
          <a:prstGeom prst="rect">
            <a:avLst/>
          </a:prstGeom>
          <a:solidFill>
            <a:srgbClr val="EFF887"/>
          </a:solidFill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85165" indent="-423545">
              <a:lnSpc>
                <a:spcPts val="3795"/>
              </a:lnSpc>
              <a:buFont typeface="Wingdings"/>
              <a:buChar char=""/>
              <a:tabLst>
                <a:tab pos="685165" algn="l"/>
              </a:tabLst>
            </a:pPr>
            <a:r>
              <a:rPr sz="3200" b="1" spc="50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Provision</a:t>
            </a:r>
            <a:r>
              <a:rPr sz="32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3200" b="1" spc="3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Supplementary</a:t>
            </a:r>
            <a:r>
              <a:rPr sz="3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examination</a:t>
            </a:r>
            <a:r>
              <a:rPr sz="32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Revaluation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0" y="5800725"/>
            <a:ext cx="12192000" cy="854075"/>
          </a:xfrm>
          <a:prstGeom prst="rect">
            <a:avLst/>
          </a:prstGeom>
          <a:solidFill>
            <a:srgbClr val="66FFFF"/>
          </a:solidFill>
          <a:ln w="12700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637540" marR="398780" indent="-285750">
              <a:lnSpc>
                <a:spcPts val="3360"/>
              </a:lnSpc>
              <a:spcBef>
                <a:spcPts val="5"/>
              </a:spcBef>
              <a:buSzPct val="96428"/>
              <a:buFont typeface="Wingdings"/>
              <a:buChar char=""/>
              <a:tabLst>
                <a:tab pos="906780" algn="l"/>
                <a:tab pos="3190240" algn="l"/>
              </a:tabLst>
            </a:pPr>
            <a:r>
              <a:rPr sz="2800" b="1" spc="-25" dirty="0">
                <a:latin typeface="Arial"/>
                <a:cs typeface="Arial"/>
              </a:rPr>
              <a:t>Provision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3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Special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examination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75" dirty="0">
                <a:latin typeface="Arial"/>
                <a:cs typeface="Arial"/>
              </a:rPr>
              <a:t>after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declaration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3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result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25" dirty="0">
                <a:latin typeface="Arial"/>
                <a:cs typeface="Arial"/>
              </a:rPr>
              <a:t>of 	</a:t>
            </a:r>
            <a:r>
              <a:rPr sz="2800" b="1" spc="80" dirty="0">
                <a:latin typeface="Arial"/>
                <a:cs typeface="Arial"/>
              </a:rPr>
              <a:t>VI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40" dirty="0">
                <a:latin typeface="Arial"/>
                <a:cs typeface="Arial"/>
              </a:rPr>
              <a:t>Semester</a:t>
            </a:r>
            <a:r>
              <a:rPr sz="2800" b="1" dirty="0">
                <a:latin typeface="Arial"/>
                <a:cs typeface="Arial"/>
              </a:rPr>
              <a:t>	to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60" dirty="0">
                <a:latin typeface="Arial"/>
                <a:cs typeface="Arial"/>
              </a:rPr>
              <a:t>clear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any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backlog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course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254" dirty="0">
                <a:latin typeface="Arial"/>
                <a:cs typeface="Arial"/>
              </a:rPr>
              <a:t> </a:t>
            </a:r>
            <a:r>
              <a:rPr sz="2800" b="1" spc="55" dirty="0">
                <a:latin typeface="Arial"/>
                <a:cs typeface="Arial"/>
              </a:rPr>
              <a:t>V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80" dirty="0">
                <a:latin typeface="Arial"/>
                <a:cs typeface="Arial"/>
              </a:rPr>
              <a:t>&amp;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75" dirty="0">
                <a:latin typeface="Arial"/>
                <a:cs typeface="Arial"/>
              </a:rPr>
              <a:t>VI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40" dirty="0">
                <a:latin typeface="Arial"/>
                <a:cs typeface="Arial"/>
              </a:rPr>
              <a:t>Semester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295902" y="699262"/>
            <a:ext cx="3100705" cy="1000760"/>
            <a:chOff x="4295902" y="699262"/>
            <a:chExt cx="3100705" cy="1000760"/>
          </a:xfrm>
        </p:grpSpPr>
        <p:sp>
          <p:nvSpPr>
            <p:cNvPr id="43" name="object 43"/>
            <p:cNvSpPr/>
            <p:nvPr/>
          </p:nvSpPr>
          <p:spPr>
            <a:xfrm>
              <a:off x="4302252" y="705612"/>
              <a:ext cx="3088005" cy="988060"/>
            </a:xfrm>
            <a:custGeom>
              <a:avLst/>
              <a:gdLst/>
              <a:ahLst/>
              <a:cxnLst/>
              <a:rect l="l" t="t" r="r" b="b"/>
              <a:pathLst>
                <a:path w="3088004" h="988060">
                  <a:moveTo>
                    <a:pt x="2593848" y="0"/>
                  </a:moveTo>
                  <a:lnTo>
                    <a:pt x="2593848" y="246887"/>
                  </a:lnTo>
                  <a:lnTo>
                    <a:pt x="0" y="246887"/>
                  </a:lnTo>
                  <a:lnTo>
                    <a:pt x="0" y="740663"/>
                  </a:lnTo>
                  <a:lnTo>
                    <a:pt x="2593848" y="740663"/>
                  </a:lnTo>
                  <a:lnTo>
                    <a:pt x="2593848" y="987551"/>
                  </a:lnTo>
                  <a:lnTo>
                    <a:pt x="3087624" y="493775"/>
                  </a:lnTo>
                  <a:lnTo>
                    <a:pt x="2593848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02252" y="705612"/>
              <a:ext cx="3088005" cy="988060"/>
            </a:xfrm>
            <a:custGeom>
              <a:avLst/>
              <a:gdLst/>
              <a:ahLst/>
              <a:cxnLst/>
              <a:rect l="l" t="t" r="r" b="b"/>
              <a:pathLst>
                <a:path w="3088004" h="988060">
                  <a:moveTo>
                    <a:pt x="0" y="246887"/>
                  </a:moveTo>
                  <a:lnTo>
                    <a:pt x="2593848" y="246887"/>
                  </a:lnTo>
                  <a:lnTo>
                    <a:pt x="2593848" y="0"/>
                  </a:lnTo>
                  <a:lnTo>
                    <a:pt x="3087624" y="493775"/>
                  </a:lnTo>
                  <a:lnTo>
                    <a:pt x="2593848" y="987551"/>
                  </a:lnTo>
                  <a:lnTo>
                    <a:pt x="2593848" y="740663"/>
                  </a:lnTo>
                  <a:lnTo>
                    <a:pt x="0" y="740663"/>
                  </a:lnTo>
                  <a:lnTo>
                    <a:pt x="0" y="24688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495800" y="990600"/>
            <a:ext cx="282511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800" b="1" spc="-487" baseline="-8101" dirty="0" smtClean="0">
                <a:solidFill>
                  <a:srgbClr val="C00000"/>
                </a:solidFill>
                <a:latin typeface="+mn-lt"/>
                <a:cs typeface="Arial"/>
              </a:rPr>
              <a:t>Direct</a:t>
            </a:r>
            <a:r>
              <a:rPr lang="en-US" sz="2800" b="1" spc="-487" dirty="0" smtClean="0">
                <a:solidFill>
                  <a:srgbClr val="C00000"/>
                </a:solidFill>
                <a:latin typeface="+mn-lt"/>
                <a:cs typeface="Arial"/>
              </a:rPr>
              <a:t>   Promotion </a:t>
            </a:r>
            <a:endParaRPr sz="2800">
              <a:latin typeface="+mn-lt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62610"/>
          </a:xfrm>
          <a:custGeom>
            <a:avLst/>
            <a:gdLst/>
            <a:ahLst/>
            <a:cxnLst/>
            <a:rect l="l" t="t" r="r" b="b"/>
            <a:pathLst>
              <a:path w="12192000" h="562610">
                <a:moveTo>
                  <a:pt x="0" y="562355"/>
                </a:moveTo>
                <a:lnTo>
                  <a:pt x="12192000" y="562355"/>
                </a:lnTo>
                <a:lnTo>
                  <a:pt x="12192000" y="0"/>
                </a:lnTo>
                <a:lnTo>
                  <a:pt x="0" y="0"/>
                </a:lnTo>
                <a:lnTo>
                  <a:pt x="0" y="56235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0725" y="11379"/>
            <a:ext cx="8207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3264" algn="l"/>
                <a:tab pos="3871595" algn="l"/>
              </a:tabLst>
            </a:pPr>
            <a:r>
              <a:rPr sz="3600" spc="125" dirty="0">
                <a:solidFill>
                  <a:srgbClr val="FFFF00"/>
                </a:solidFill>
                <a:latin typeface="Georgia"/>
                <a:cs typeface="Georgia"/>
              </a:rPr>
              <a:t>L</a:t>
            </a:r>
            <a:r>
              <a:rPr sz="3600" cap="small" spc="125" dirty="0">
                <a:solidFill>
                  <a:srgbClr val="FFFF00"/>
                </a:solidFill>
                <a:latin typeface="Georgia"/>
                <a:cs typeface="Georgia"/>
              </a:rPr>
              <a:t>etter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600" spc="190" dirty="0">
                <a:solidFill>
                  <a:srgbClr val="FFFF00"/>
                </a:solidFill>
                <a:latin typeface="Georgia"/>
                <a:cs typeface="Georgia"/>
              </a:rPr>
              <a:t>G</a:t>
            </a:r>
            <a:r>
              <a:rPr sz="3600" cap="small" spc="190" dirty="0">
                <a:solidFill>
                  <a:srgbClr val="FFFF00"/>
                </a:solidFill>
                <a:latin typeface="Georgia"/>
                <a:cs typeface="Georgia"/>
              </a:rPr>
              <a:t>rade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600" spc="175" dirty="0">
                <a:solidFill>
                  <a:srgbClr val="FFFF00"/>
                </a:solidFill>
                <a:latin typeface="Georgia"/>
                <a:cs typeface="Georgia"/>
              </a:rPr>
              <a:t>A</a:t>
            </a:r>
            <a:r>
              <a:rPr sz="3600" cap="small" spc="175" dirty="0">
                <a:solidFill>
                  <a:srgbClr val="FFFF00"/>
                </a:solidFill>
                <a:latin typeface="Georgia"/>
                <a:cs typeface="Georgia"/>
              </a:rPr>
              <a:t>nd</a:t>
            </a:r>
            <a:r>
              <a:rPr sz="3600" spc="-4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204" dirty="0">
                <a:solidFill>
                  <a:srgbClr val="FFFF00"/>
                </a:solidFill>
                <a:latin typeface="Georgia"/>
                <a:cs typeface="Georgia"/>
              </a:rPr>
              <a:t>G</a:t>
            </a:r>
            <a:r>
              <a:rPr sz="3600" cap="small" spc="204" dirty="0">
                <a:solidFill>
                  <a:srgbClr val="FFFF00"/>
                </a:solidFill>
                <a:latin typeface="Georgia"/>
                <a:cs typeface="Georgia"/>
              </a:rPr>
              <a:t>rade</a:t>
            </a:r>
            <a:r>
              <a:rPr sz="3600" spc="-2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25" dirty="0">
                <a:solidFill>
                  <a:srgbClr val="FFFF00"/>
                </a:solidFill>
                <a:latin typeface="Georgia"/>
                <a:cs typeface="Georgia"/>
              </a:rPr>
              <a:t>P</a:t>
            </a:r>
            <a:r>
              <a:rPr sz="3600" cap="small" spc="25" dirty="0">
                <a:solidFill>
                  <a:srgbClr val="FFFF00"/>
                </a:solidFill>
                <a:latin typeface="Georgia"/>
                <a:cs typeface="Georgia"/>
              </a:rPr>
              <a:t>oint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550642"/>
            <a:ext cx="12192000" cy="1531620"/>
            <a:chOff x="0" y="2550642"/>
            <a:chExt cx="12192000" cy="1531620"/>
          </a:xfrm>
        </p:grpSpPr>
        <p:sp>
          <p:nvSpPr>
            <p:cNvPr id="5" name="object 5"/>
            <p:cNvSpPr/>
            <p:nvPr/>
          </p:nvSpPr>
          <p:spPr>
            <a:xfrm>
              <a:off x="0" y="2550642"/>
              <a:ext cx="4415155" cy="510540"/>
            </a:xfrm>
            <a:custGeom>
              <a:avLst/>
              <a:gdLst/>
              <a:ahLst/>
              <a:cxnLst/>
              <a:rect l="l" t="t" r="r" b="b"/>
              <a:pathLst>
                <a:path w="4415155" h="510539">
                  <a:moveTo>
                    <a:pt x="4414647" y="0"/>
                  </a:moveTo>
                  <a:lnTo>
                    <a:pt x="0" y="0"/>
                  </a:lnTo>
                  <a:lnTo>
                    <a:pt x="0" y="510438"/>
                  </a:lnTo>
                  <a:lnTo>
                    <a:pt x="4414647" y="510438"/>
                  </a:lnTo>
                  <a:lnTo>
                    <a:pt x="441464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14646" y="2550642"/>
              <a:ext cx="2566035" cy="510540"/>
            </a:xfrm>
            <a:custGeom>
              <a:avLst/>
              <a:gdLst/>
              <a:ahLst/>
              <a:cxnLst/>
              <a:rect l="l" t="t" r="r" b="b"/>
              <a:pathLst>
                <a:path w="2566034" h="510539">
                  <a:moveTo>
                    <a:pt x="2565527" y="0"/>
                  </a:moveTo>
                  <a:lnTo>
                    <a:pt x="0" y="0"/>
                  </a:lnTo>
                  <a:lnTo>
                    <a:pt x="0" y="510438"/>
                  </a:lnTo>
                  <a:lnTo>
                    <a:pt x="2565527" y="510438"/>
                  </a:lnTo>
                  <a:lnTo>
                    <a:pt x="2565527" y="0"/>
                  </a:lnTo>
                  <a:close/>
                </a:path>
              </a:pathLst>
            </a:custGeom>
            <a:solidFill>
              <a:srgbClr val="FFE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80173" y="2550642"/>
              <a:ext cx="5212080" cy="510540"/>
            </a:xfrm>
            <a:custGeom>
              <a:avLst/>
              <a:gdLst/>
              <a:ahLst/>
              <a:cxnLst/>
              <a:rect l="l" t="t" r="r" b="b"/>
              <a:pathLst>
                <a:path w="5212080" h="510539">
                  <a:moveTo>
                    <a:pt x="5211826" y="0"/>
                  </a:moveTo>
                  <a:lnTo>
                    <a:pt x="0" y="0"/>
                  </a:lnTo>
                  <a:lnTo>
                    <a:pt x="0" y="510438"/>
                  </a:lnTo>
                  <a:lnTo>
                    <a:pt x="5211826" y="510438"/>
                  </a:lnTo>
                  <a:lnTo>
                    <a:pt x="5211826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061055"/>
              <a:ext cx="4415155" cy="510540"/>
            </a:xfrm>
            <a:custGeom>
              <a:avLst/>
              <a:gdLst/>
              <a:ahLst/>
              <a:cxnLst/>
              <a:rect l="l" t="t" r="r" b="b"/>
              <a:pathLst>
                <a:path w="4415155" h="510539">
                  <a:moveTo>
                    <a:pt x="4414647" y="0"/>
                  </a:moveTo>
                  <a:lnTo>
                    <a:pt x="0" y="0"/>
                  </a:lnTo>
                  <a:lnTo>
                    <a:pt x="0" y="510438"/>
                  </a:lnTo>
                  <a:lnTo>
                    <a:pt x="4414647" y="510438"/>
                  </a:lnTo>
                  <a:lnTo>
                    <a:pt x="441464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14646" y="3061055"/>
              <a:ext cx="2566035" cy="510540"/>
            </a:xfrm>
            <a:custGeom>
              <a:avLst/>
              <a:gdLst/>
              <a:ahLst/>
              <a:cxnLst/>
              <a:rect l="l" t="t" r="r" b="b"/>
              <a:pathLst>
                <a:path w="2566034" h="510539">
                  <a:moveTo>
                    <a:pt x="2565527" y="0"/>
                  </a:moveTo>
                  <a:lnTo>
                    <a:pt x="0" y="0"/>
                  </a:lnTo>
                  <a:lnTo>
                    <a:pt x="0" y="510438"/>
                  </a:lnTo>
                  <a:lnTo>
                    <a:pt x="2565527" y="510438"/>
                  </a:lnTo>
                  <a:lnTo>
                    <a:pt x="2565527" y="0"/>
                  </a:lnTo>
                  <a:close/>
                </a:path>
              </a:pathLst>
            </a:custGeom>
            <a:solidFill>
              <a:srgbClr val="FFE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80173" y="3061055"/>
              <a:ext cx="5212080" cy="510540"/>
            </a:xfrm>
            <a:custGeom>
              <a:avLst/>
              <a:gdLst/>
              <a:ahLst/>
              <a:cxnLst/>
              <a:rect l="l" t="t" r="r" b="b"/>
              <a:pathLst>
                <a:path w="5212080" h="510539">
                  <a:moveTo>
                    <a:pt x="5211826" y="0"/>
                  </a:moveTo>
                  <a:lnTo>
                    <a:pt x="0" y="0"/>
                  </a:lnTo>
                  <a:lnTo>
                    <a:pt x="0" y="510438"/>
                  </a:lnTo>
                  <a:lnTo>
                    <a:pt x="5211826" y="510438"/>
                  </a:lnTo>
                  <a:lnTo>
                    <a:pt x="5211826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571468"/>
              <a:ext cx="4415155" cy="510540"/>
            </a:xfrm>
            <a:custGeom>
              <a:avLst/>
              <a:gdLst/>
              <a:ahLst/>
              <a:cxnLst/>
              <a:rect l="l" t="t" r="r" b="b"/>
              <a:pathLst>
                <a:path w="4415155" h="510539">
                  <a:moveTo>
                    <a:pt x="4414647" y="0"/>
                  </a:moveTo>
                  <a:lnTo>
                    <a:pt x="0" y="0"/>
                  </a:lnTo>
                  <a:lnTo>
                    <a:pt x="0" y="510438"/>
                  </a:lnTo>
                  <a:lnTo>
                    <a:pt x="4414647" y="510438"/>
                  </a:lnTo>
                  <a:lnTo>
                    <a:pt x="441464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4646" y="3571468"/>
              <a:ext cx="2566035" cy="510540"/>
            </a:xfrm>
            <a:custGeom>
              <a:avLst/>
              <a:gdLst/>
              <a:ahLst/>
              <a:cxnLst/>
              <a:rect l="l" t="t" r="r" b="b"/>
              <a:pathLst>
                <a:path w="2566034" h="510539">
                  <a:moveTo>
                    <a:pt x="2565527" y="0"/>
                  </a:moveTo>
                  <a:lnTo>
                    <a:pt x="0" y="0"/>
                  </a:lnTo>
                  <a:lnTo>
                    <a:pt x="0" y="510438"/>
                  </a:lnTo>
                  <a:lnTo>
                    <a:pt x="2565527" y="510438"/>
                  </a:lnTo>
                  <a:lnTo>
                    <a:pt x="2565527" y="0"/>
                  </a:lnTo>
                  <a:close/>
                </a:path>
              </a:pathLst>
            </a:custGeom>
            <a:solidFill>
              <a:srgbClr val="FFED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80173" y="3571468"/>
              <a:ext cx="5212080" cy="510540"/>
            </a:xfrm>
            <a:custGeom>
              <a:avLst/>
              <a:gdLst/>
              <a:ahLst/>
              <a:cxnLst/>
              <a:rect l="l" t="t" r="r" b="b"/>
              <a:pathLst>
                <a:path w="5212080" h="510539">
                  <a:moveTo>
                    <a:pt x="5211826" y="0"/>
                  </a:moveTo>
                  <a:lnTo>
                    <a:pt x="0" y="0"/>
                  </a:lnTo>
                  <a:lnTo>
                    <a:pt x="0" y="510438"/>
                  </a:lnTo>
                  <a:lnTo>
                    <a:pt x="5211826" y="510438"/>
                  </a:lnTo>
                  <a:lnTo>
                    <a:pt x="5211826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0" y="556005"/>
          <a:ext cx="12191365" cy="6089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4520"/>
                <a:gridCol w="2565400"/>
                <a:gridCol w="5211445"/>
              </a:tblGrid>
              <a:tr h="1026794">
                <a:tc gridSpan="3">
                  <a:txBody>
                    <a:bodyPr/>
                    <a:lstStyle/>
                    <a:p>
                      <a:pPr marL="91440" marR="83185" indent="369570">
                        <a:lnSpc>
                          <a:spcPct val="100000"/>
                        </a:lnSpc>
                        <a:spcBef>
                          <a:spcPts val="300"/>
                        </a:spcBef>
                        <a:buSzPct val="93333"/>
                        <a:buFont typeface="Wingdings"/>
                        <a:buChar char=""/>
                        <a:tabLst>
                          <a:tab pos="461009" algn="l"/>
                        </a:tabLst>
                      </a:pPr>
                      <a:r>
                        <a:rPr sz="30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3000" b="1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50" dirty="0">
                          <a:latin typeface="Arial"/>
                          <a:cs typeface="Arial"/>
                        </a:rPr>
                        <a:t>Semester</a:t>
                      </a:r>
                      <a:r>
                        <a:rPr sz="3000" b="1" spc="3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65" dirty="0">
                          <a:latin typeface="Arial"/>
                          <a:cs typeface="Arial"/>
                        </a:rPr>
                        <a:t>Grade</a:t>
                      </a:r>
                      <a:r>
                        <a:rPr sz="3000" b="1" spc="3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Point</a:t>
                      </a:r>
                      <a:r>
                        <a:rPr sz="3000" b="1" spc="3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Average</a:t>
                      </a:r>
                      <a:r>
                        <a:rPr sz="3000" b="1" spc="3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(SGPA)</a:t>
                      </a:r>
                      <a:r>
                        <a:rPr sz="3000" b="1" spc="3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3000" b="1" spc="3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computed</a:t>
                      </a:r>
                      <a:r>
                        <a:rPr sz="3000" b="1" spc="3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20" dirty="0">
                          <a:latin typeface="Arial"/>
                          <a:cs typeface="Arial"/>
                        </a:rPr>
                        <a:t>from </a:t>
                      </a:r>
                      <a:r>
                        <a:rPr sz="3000" b="1" spc="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3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50" dirty="0">
                          <a:latin typeface="Arial"/>
                          <a:cs typeface="Arial"/>
                        </a:rPr>
                        <a:t>grades</a:t>
                      </a:r>
                      <a:r>
                        <a:rPr sz="3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30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11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3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45" dirty="0">
                          <a:latin typeface="Arial"/>
                          <a:cs typeface="Arial"/>
                        </a:rPr>
                        <a:t>measure</a:t>
                      </a:r>
                      <a:r>
                        <a:rPr sz="3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3000" b="1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30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60" dirty="0">
                          <a:latin typeface="Arial"/>
                          <a:cs typeface="Arial"/>
                        </a:rPr>
                        <a:t>performance</a:t>
                      </a:r>
                      <a:r>
                        <a:rPr sz="30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3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114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30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dirty="0">
                          <a:latin typeface="Arial"/>
                          <a:cs typeface="Arial"/>
                        </a:rPr>
                        <a:t>given</a:t>
                      </a:r>
                      <a:r>
                        <a:rPr sz="30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b="1" spc="-10" dirty="0">
                          <a:latin typeface="Arial"/>
                          <a:cs typeface="Arial"/>
                        </a:rPr>
                        <a:t>semester.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0850">
                <a:tc>
                  <a:txBody>
                    <a:bodyPr/>
                    <a:lstStyle/>
                    <a:p>
                      <a:pPr marL="972819">
                        <a:lnSpc>
                          <a:spcPts val="3204"/>
                        </a:lnSpc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Letter</a:t>
                      </a:r>
                      <a:r>
                        <a:rPr sz="2800" spc="-3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20" dirty="0">
                          <a:latin typeface="Arial Black"/>
                          <a:cs typeface="Arial Black"/>
                        </a:rPr>
                        <a:t>Grade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3204"/>
                        </a:lnSpc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Grade</a:t>
                      </a:r>
                      <a:r>
                        <a:rPr sz="2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Point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EDB7"/>
                    </a:solidFill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ts val="3204"/>
                        </a:lnSpc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%</a:t>
                      </a:r>
                      <a:r>
                        <a:rPr sz="2800" spc="1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dirty="0"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2800" spc="16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dirty="0">
                          <a:latin typeface="Arial Black"/>
                          <a:cs typeface="Arial Black"/>
                        </a:rPr>
                        <a:t>Marks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Obtained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180975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3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(outstanding)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82245" algn="ctr">
                        <a:lnSpc>
                          <a:spcPts val="3790"/>
                        </a:lnSpc>
                      </a:pPr>
                      <a:r>
                        <a:rPr sz="3200" b="1" spc="110" dirty="0">
                          <a:latin typeface="Arial"/>
                          <a:cs typeface="Arial"/>
                        </a:rPr>
                        <a:t>10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EDB7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32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25" dirty="0">
                          <a:latin typeface="Arial"/>
                          <a:cs typeface="Arial"/>
                        </a:rPr>
                        <a:t>90%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180975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A+</a:t>
                      </a:r>
                      <a:r>
                        <a:rPr sz="32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(Excellent)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3790"/>
                        </a:lnSpc>
                      </a:pPr>
                      <a:r>
                        <a:rPr sz="3200" b="1" spc="70" dirty="0">
                          <a:latin typeface="Arial"/>
                          <a:cs typeface="Arial"/>
                        </a:rPr>
                        <a:t>9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50" dirty="0">
                          <a:latin typeface="Arial"/>
                          <a:cs typeface="Arial"/>
                        </a:rPr>
                        <a:t>80%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3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25" dirty="0">
                          <a:latin typeface="Arial"/>
                          <a:cs typeface="Arial"/>
                        </a:rPr>
                        <a:t>90%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180975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(Very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20" dirty="0">
                          <a:latin typeface="Arial"/>
                          <a:cs typeface="Arial"/>
                        </a:rPr>
                        <a:t>good)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3790"/>
                        </a:lnSpc>
                      </a:pPr>
                      <a:r>
                        <a:rPr sz="3200" b="1" spc="70" dirty="0">
                          <a:latin typeface="Arial"/>
                          <a:cs typeface="Arial"/>
                        </a:rPr>
                        <a:t>8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50" dirty="0">
                          <a:latin typeface="Arial"/>
                          <a:cs typeface="Arial"/>
                        </a:rPr>
                        <a:t>70%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3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25" dirty="0">
                          <a:latin typeface="Arial"/>
                          <a:cs typeface="Arial"/>
                        </a:rPr>
                        <a:t>80%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180975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B+</a:t>
                      </a:r>
                      <a:r>
                        <a:rPr sz="32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(Good)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3790"/>
                        </a:lnSpc>
                      </a:pPr>
                      <a:r>
                        <a:rPr sz="3200" b="1" spc="70" dirty="0">
                          <a:latin typeface="Arial"/>
                          <a:cs typeface="Arial"/>
                        </a:rPr>
                        <a:t>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3790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50" dirty="0">
                          <a:latin typeface="Arial"/>
                          <a:cs typeface="Arial"/>
                        </a:rPr>
                        <a:t>60%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3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25" dirty="0">
                          <a:latin typeface="Arial"/>
                          <a:cs typeface="Arial"/>
                        </a:rPr>
                        <a:t>70%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180975">
                        <a:lnSpc>
                          <a:spcPts val="3795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3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(Above</a:t>
                      </a:r>
                      <a:r>
                        <a:rPr sz="3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average)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3795"/>
                        </a:lnSpc>
                      </a:pPr>
                      <a:r>
                        <a:rPr sz="3200" b="1" spc="70" dirty="0"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EDB7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3795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50" dirty="0">
                          <a:latin typeface="Arial"/>
                          <a:cs typeface="Arial"/>
                        </a:rPr>
                        <a:t>50%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3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25" dirty="0">
                          <a:latin typeface="Arial"/>
                          <a:cs typeface="Arial"/>
                        </a:rPr>
                        <a:t>60%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180975">
                        <a:lnSpc>
                          <a:spcPts val="3795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3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(Average)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3795"/>
                        </a:lnSpc>
                      </a:pPr>
                      <a:r>
                        <a:rPr sz="3200" b="1" spc="70" dirty="0"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EDB7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3795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Above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50" dirty="0">
                          <a:latin typeface="Arial"/>
                          <a:cs typeface="Arial"/>
                        </a:rPr>
                        <a:t>40%</a:t>
                      </a:r>
                      <a:r>
                        <a:rPr sz="3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3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25" dirty="0">
                          <a:latin typeface="Arial"/>
                          <a:cs typeface="Arial"/>
                        </a:rPr>
                        <a:t>50%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180975">
                        <a:lnSpc>
                          <a:spcPts val="3795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3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(Pass)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3795"/>
                        </a:lnSpc>
                      </a:pPr>
                      <a:r>
                        <a:rPr sz="3200" b="1" spc="70" dirty="0"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EDB7"/>
                    </a:solidFill>
                  </a:tcPr>
                </a:tc>
                <a:tc>
                  <a:txBody>
                    <a:bodyPr/>
                    <a:lstStyle/>
                    <a:p>
                      <a:pPr marL="1524635">
                        <a:lnSpc>
                          <a:spcPts val="3795"/>
                        </a:lnSpc>
                      </a:pPr>
                      <a:r>
                        <a:rPr sz="3200" b="1" spc="30" dirty="0">
                          <a:latin typeface="Arial"/>
                          <a:cs typeface="Arial"/>
                        </a:rPr>
                        <a:t>40%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509905">
                <a:tc>
                  <a:txBody>
                    <a:bodyPr/>
                    <a:lstStyle/>
                    <a:p>
                      <a:pPr marL="180975">
                        <a:lnSpc>
                          <a:spcPts val="3795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3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(Fail)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3795"/>
                        </a:lnSpc>
                      </a:pPr>
                      <a:r>
                        <a:rPr sz="3200" b="1" spc="70" dirty="0">
                          <a:latin typeface="Arial"/>
                          <a:cs typeface="Arial"/>
                        </a:rPr>
                        <a:t>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EDB7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3795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Below</a:t>
                      </a:r>
                      <a:r>
                        <a:rPr sz="320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25" dirty="0">
                          <a:latin typeface="Arial"/>
                          <a:cs typeface="Arial"/>
                        </a:rPr>
                        <a:t>40%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 marL="180975">
                        <a:lnSpc>
                          <a:spcPts val="3795"/>
                        </a:lnSpc>
                      </a:pPr>
                      <a:r>
                        <a:rPr sz="3200" b="1" dirty="0">
                          <a:latin typeface="Arial"/>
                          <a:cs typeface="Arial"/>
                        </a:rPr>
                        <a:t>Ab</a:t>
                      </a:r>
                      <a:r>
                        <a:rPr sz="3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(Absent)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ts val="3795"/>
                        </a:lnSpc>
                      </a:pPr>
                      <a:r>
                        <a:rPr sz="3200" b="1" spc="70" dirty="0">
                          <a:latin typeface="Arial"/>
                          <a:cs typeface="Arial"/>
                        </a:rPr>
                        <a:t>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11F1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FFEDB7"/>
                    </a:solidFill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3795"/>
                        </a:lnSpc>
                      </a:pPr>
                      <a:r>
                        <a:rPr sz="3200" b="1" spc="-10" dirty="0">
                          <a:latin typeface="Arial"/>
                          <a:cs typeface="Arial"/>
                        </a:rPr>
                        <a:t>Absent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211F1F"/>
                      </a:solidFill>
                      <a:prstDash val="solid"/>
                    </a:lnR>
                    <a:lnT w="12700">
                      <a:solidFill>
                        <a:srgbClr val="211F1F"/>
                      </a:solidFill>
                      <a:prstDash val="solid"/>
                    </a:lnT>
                    <a:lnB w="12700">
                      <a:solidFill>
                        <a:srgbClr val="211F1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KY\Pictures\Screenshots\Screenshot (62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1191513"/>
            <a:ext cx="12204700" cy="5673090"/>
            <a:chOff x="-6350" y="1191513"/>
            <a:chExt cx="12204700" cy="5673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1802" y="3159751"/>
              <a:ext cx="4938885" cy="400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350" y="1191513"/>
              <a:ext cx="12204700" cy="567283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-6350" y="-6350"/>
            <a:ext cx="12204700" cy="1137920"/>
            <a:chOff x="-6350" y="-6350"/>
            <a:chExt cx="12204700" cy="113792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192000" cy="1125220"/>
            </a:xfrm>
            <a:custGeom>
              <a:avLst/>
              <a:gdLst/>
              <a:ahLst/>
              <a:cxnLst/>
              <a:rect l="l" t="t" r="r" b="b"/>
              <a:pathLst>
                <a:path w="12192000" h="1125220">
                  <a:moveTo>
                    <a:pt x="12004548" y="0"/>
                  </a:moveTo>
                  <a:lnTo>
                    <a:pt x="187452" y="0"/>
                  </a:lnTo>
                  <a:lnTo>
                    <a:pt x="137619" y="6697"/>
                  </a:lnTo>
                  <a:lnTo>
                    <a:pt x="92841" y="25597"/>
                  </a:lnTo>
                  <a:lnTo>
                    <a:pt x="54903" y="54911"/>
                  </a:lnTo>
                  <a:lnTo>
                    <a:pt x="25592" y="92851"/>
                  </a:lnTo>
                  <a:lnTo>
                    <a:pt x="6695" y="137627"/>
                  </a:lnTo>
                  <a:lnTo>
                    <a:pt x="0" y="187451"/>
                  </a:lnTo>
                  <a:lnTo>
                    <a:pt x="0" y="937260"/>
                  </a:lnTo>
                  <a:lnTo>
                    <a:pt x="6695" y="987084"/>
                  </a:lnTo>
                  <a:lnTo>
                    <a:pt x="25592" y="1031860"/>
                  </a:lnTo>
                  <a:lnTo>
                    <a:pt x="54903" y="1069800"/>
                  </a:lnTo>
                  <a:lnTo>
                    <a:pt x="92841" y="1099114"/>
                  </a:lnTo>
                  <a:lnTo>
                    <a:pt x="137619" y="1118014"/>
                  </a:lnTo>
                  <a:lnTo>
                    <a:pt x="187452" y="1124712"/>
                  </a:lnTo>
                  <a:lnTo>
                    <a:pt x="12004548" y="1124712"/>
                  </a:lnTo>
                  <a:lnTo>
                    <a:pt x="12054372" y="1118014"/>
                  </a:lnTo>
                  <a:lnTo>
                    <a:pt x="12099148" y="1099114"/>
                  </a:lnTo>
                  <a:lnTo>
                    <a:pt x="12137088" y="1069800"/>
                  </a:lnTo>
                  <a:lnTo>
                    <a:pt x="12166402" y="1031860"/>
                  </a:lnTo>
                  <a:lnTo>
                    <a:pt x="12185302" y="987084"/>
                  </a:lnTo>
                  <a:lnTo>
                    <a:pt x="12192000" y="937260"/>
                  </a:lnTo>
                  <a:lnTo>
                    <a:pt x="12192000" y="187451"/>
                  </a:lnTo>
                  <a:lnTo>
                    <a:pt x="12185302" y="137627"/>
                  </a:lnTo>
                  <a:lnTo>
                    <a:pt x="12166402" y="92851"/>
                  </a:lnTo>
                  <a:lnTo>
                    <a:pt x="12137088" y="54911"/>
                  </a:lnTo>
                  <a:lnTo>
                    <a:pt x="12099148" y="25597"/>
                  </a:lnTo>
                  <a:lnTo>
                    <a:pt x="12054372" y="6697"/>
                  </a:lnTo>
                  <a:lnTo>
                    <a:pt x="1200454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192000" cy="1125220"/>
            </a:xfrm>
            <a:custGeom>
              <a:avLst/>
              <a:gdLst/>
              <a:ahLst/>
              <a:cxnLst/>
              <a:rect l="l" t="t" r="r" b="b"/>
              <a:pathLst>
                <a:path w="12192000" h="1125220">
                  <a:moveTo>
                    <a:pt x="0" y="187451"/>
                  </a:moveTo>
                  <a:lnTo>
                    <a:pt x="6695" y="137627"/>
                  </a:lnTo>
                  <a:lnTo>
                    <a:pt x="25592" y="92851"/>
                  </a:lnTo>
                  <a:lnTo>
                    <a:pt x="54903" y="54911"/>
                  </a:lnTo>
                  <a:lnTo>
                    <a:pt x="92841" y="25597"/>
                  </a:lnTo>
                  <a:lnTo>
                    <a:pt x="137619" y="6697"/>
                  </a:lnTo>
                  <a:lnTo>
                    <a:pt x="187452" y="0"/>
                  </a:lnTo>
                  <a:lnTo>
                    <a:pt x="12004548" y="0"/>
                  </a:lnTo>
                  <a:lnTo>
                    <a:pt x="12054372" y="6697"/>
                  </a:lnTo>
                  <a:lnTo>
                    <a:pt x="12099148" y="25597"/>
                  </a:lnTo>
                  <a:lnTo>
                    <a:pt x="12137088" y="54911"/>
                  </a:lnTo>
                  <a:lnTo>
                    <a:pt x="12166402" y="92851"/>
                  </a:lnTo>
                  <a:lnTo>
                    <a:pt x="12185302" y="137627"/>
                  </a:lnTo>
                  <a:lnTo>
                    <a:pt x="12192000" y="187451"/>
                  </a:lnTo>
                  <a:lnTo>
                    <a:pt x="12192000" y="937260"/>
                  </a:lnTo>
                  <a:lnTo>
                    <a:pt x="12185302" y="987084"/>
                  </a:lnTo>
                  <a:lnTo>
                    <a:pt x="12166402" y="1031860"/>
                  </a:lnTo>
                  <a:lnTo>
                    <a:pt x="12137088" y="1069800"/>
                  </a:lnTo>
                  <a:lnTo>
                    <a:pt x="12099148" y="1099114"/>
                  </a:lnTo>
                  <a:lnTo>
                    <a:pt x="12054372" y="1118014"/>
                  </a:lnTo>
                  <a:lnTo>
                    <a:pt x="12004548" y="1124712"/>
                  </a:lnTo>
                  <a:lnTo>
                    <a:pt x="187452" y="1124712"/>
                  </a:lnTo>
                  <a:lnTo>
                    <a:pt x="137619" y="1118014"/>
                  </a:lnTo>
                  <a:lnTo>
                    <a:pt x="92841" y="1099114"/>
                  </a:lnTo>
                  <a:lnTo>
                    <a:pt x="54903" y="1069800"/>
                  </a:lnTo>
                  <a:lnTo>
                    <a:pt x="25592" y="1031860"/>
                  </a:lnTo>
                  <a:lnTo>
                    <a:pt x="6695" y="987084"/>
                  </a:lnTo>
                  <a:lnTo>
                    <a:pt x="0" y="937260"/>
                  </a:lnTo>
                  <a:lnTo>
                    <a:pt x="0" y="187451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solidFill>
                  <a:srgbClr val="FFFF00"/>
                </a:solidFill>
              </a:rPr>
              <a:t>Pool</a:t>
            </a:r>
            <a:r>
              <a:rPr spc="-220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of</a:t>
            </a:r>
            <a:r>
              <a:rPr spc="47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GE-</a:t>
            </a:r>
            <a:r>
              <a:rPr spc="195" dirty="0">
                <a:solidFill>
                  <a:srgbClr val="FFFF00"/>
                </a:solidFill>
              </a:rPr>
              <a:t>01</a:t>
            </a:r>
            <a:r>
              <a:rPr spc="-229" dirty="0">
                <a:solidFill>
                  <a:srgbClr val="FFFF00"/>
                </a:solidFill>
              </a:rPr>
              <a:t> </a:t>
            </a:r>
            <a:r>
              <a:rPr spc="100" dirty="0">
                <a:solidFill>
                  <a:srgbClr val="FFFF00"/>
                </a:solidFill>
              </a:rPr>
              <a:t>Science</a:t>
            </a:r>
            <a:r>
              <a:rPr spc="-225" dirty="0">
                <a:solidFill>
                  <a:srgbClr val="FFFF00"/>
                </a:solidFill>
              </a:rPr>
              <a:t> </a:t>
            </a:r>
            <a:r>
              <a:rPr spc="-10" dirty="0">
                <a:solidFill>
                  <a:srgbClr val="FFFF00"/>
                </a:solidFill>
              </a:rPr>
              <a:t>Faculty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74963" y="2411348"/>
            <a:ext cx="1882139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GOGE-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(Geography)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3383" y="1475359"/>
            <a:ext cx="201485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solidFill>
                  <a:srgbClr val="001F5F"/>
                </a:solidFill>
                <a:latin typeface="Arial"/>
                <a:cs typeface="Arial"/>
              </a:rPr>
              <a:t>PAGE-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(Public</a:t>
            </a:r>
            <a:r>
              <a:rPr sz="24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Adm.)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73530" y="2337257"/>
            <a:ext cx="1800860" cy="78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PSGE-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00" b="1" dirty="0">
                <a:solidFill>
                  <a:srgbClr val="001F5F"/>
                </a:solidFill>
                <a:latin typeface="Arial"/>
                <a:cs typeface="Arial"/>
              </a:rPr>
              <a:t>(Political</a:t>
            </a:r>
            <a:r>
              <a:rPr sz="22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Arial"/>
                <a:cs typeface="Arial"/>
              </a:rPr>
              <a:t>Sc.)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0530" y="5641949"/>
            <a:ext cx="163068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HNGE-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(Hindi</a:t>
            </a:r>
            <a:r>
              <a:rPr sz="24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Lit.)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19061" y="1588084"/>
            <a:ext cx="152844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HIGE-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(History)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40061" y="3693922"/>
            <a:ext cx="2116455" cy="759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AHGE-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(Ancient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History)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711" y="3487292"/>
            <a:ext cx="245681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HSGE-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1127760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(Home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Science)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02177" y="3777741"/>
            <a:ext cx="193865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001F5F"/>
                </a:solidFill>
                <a:latin typeface="Arial"/>
                <a:cs typeface="Arial"/>
              </a:rPr>
              <a:t>PYGE-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(Psychology)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25951" y="5477662"/>
            <a:ext cx="170307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SOGE-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(Sociology)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7600" y="2743200"/>
            <a:ext cx="5005705" cy="881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9944">
              <a:lnSpc>
                <a:spcPts val="313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PIGE-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38100">
              <a:lnSpc>
                <a:spcPts val="3610"/>
              </a:lnSpc>
            </a:pPr>
            <a:r>
              <a:rPr sz="3200" b="1" spc="-5" smtClean="0">
                <a:solidFill>
                  <a:srgbClr val="C00000"/>
                </a:solidFill>
                <a:latin typeface="Times New Roman"/>
                <a:cs typeface="Times New Roman"/>
              </a:rPr>
              <a:t>©</a:t>
            </a:r>
            <a:r>
              <a:rPr sz="3200" b="1" spc="-17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3600" b="1" spc="-982" baseline="8101" smtClean="0">
                <a:solidFill>
                  <a:srgbClr val="001F5F"/>
                </a:solidFill>
                <a:latin typeface="Arial"/>
                <a:cs typeface="Arial"/>
              </a:rPr>
              <a:t>(</a:t>
            </a:r>
            <a:r>
              <a:rPr sz="3200" b="1" spc="-1805" smtClean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3600" b="1" spc="-7" baseline="8101" smtClean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3600" b="1" spc="-1920" baseline="8101" smtClean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3200" b="1" spc="-875" smtClean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3600" b="1" spc="-7" baseline="8101" smtClean="0">
                <a:solidFill>
                  <a:srgbClr val="001F5F"/>
                </a:solidFill>
                <a:latin typeface="Arial"/>
                <a:cs typeface="Arial"/>
              </a:rPr>
              <a:t>il</a:t>
            </a:r>
            <a:r>
              <a:rPr sz="3600" b="1" spc="-1679" baseline="8101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3200" b="1" spc="-1225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3600" b="1" spc="-142" baseline="8101" smtClean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3200" b="1" spc="-1535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3600" b="1" spc="-7" baseline="8101" smtClean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3600" b="1" spc="-2107" baseline="8101" smtClean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3200" b="1" spc="-5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3200" b="1" spc="-1260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3600" b="1" spc="-315" baseline="8101" smtClean="0">
                <a:solidFill>
                  <a:srgbClr val="001F5F"/>
                </a:solidFill>
                <a:latin typeface="Arial"/>
                <a:cs typeface="Arial"/>
              </a:rPr>
              <a:t>h</a:t>
            </a:r>
            <a:r>
              <a:rPr sz="3200" b="1" spc="-1595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3600" b="1" spc="-7" baseline="8101" smtClean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3600" b="1" spc="-825" baseline="8101" smtClean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r>
              <a:rPr sz="3200" b="1" spc="-5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3200" b="1" spc="1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32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4200" b="1" spc="-2670" baseline="-6944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3200" b="1" spc="-160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4200" b="1" spc="-719" baseline="-6944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3200" b="1" spc="-59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4200" b="1" spc="-2429" baseline="-6944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3200" b="1" spc="-320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4200" b="1" spc="-2332" baseline="-6944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3200" b="1" spc="-1295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4200" b="1" spc="15" baseline="-6944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4200" b="1" spc="-1882" baseline="-6944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3200" b="1" spc="-28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4200" b="1" spc="-1964" baseline="-6944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rh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46926" y="3545585"/>
            <a:ext cx="1880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(Economics)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41882" y="4893309"/>
            <a:ext cx="1863089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COGE-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(Commerce)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14307" y="4878070"/>
            <a:ext cx="187769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ENGE-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(English</a:t>
            </a:r>
            <a:r>
              <a:rPr sz="24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Lit.)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39636" y="4380357"/>
            <a:ext cx="202247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SNGE-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(Sanskrit</a:t>
            </a:r>
            <a:r>
              <a:rPr sz="24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Lit.)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1802" y="3159750"/>
              <a:ext cx="4938885" cy="400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350" y="-6350"/>
              <a:ext cx="12204700" cy="68707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185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Pool</a:t>
            </a:r>
            <a:r>
              <a:rPr spc="-225" dirty="0"/>
              <a:t> </a:t>
            </a:r>
            <a:r>
              <a:rPr dirty="0"/>
              <a:t>of</a:t>
            </a:r>
            <a:r>
              <a:rPr spc="470" dirty="0"/>
              <a:t> </a:t>
            </a:r>
            <a:r>
              <a:rPr dirty="0"/>
              <a:t>GE-</a:t>
            </a:r>
            <a:r>
              <a:rPr spc="195" dirty="0"/>
              <a:t>01</a:t>
            </a:r>
            <a:r>
              <a:rPr spc="-235" dirty="0"/>
              <a:t> </a:t>
            </a:r>
            <a:r>
              <a:rPr spc="90" dirty="0"/>
              <a:t>Arts</a:t>
            </a:r>
            <a:r>
              <a:rPr spc="-225" dirty="0"/>
              <a:t> </a:t>
            </a:r>
            <a:r>
              <a:rPr spc="-10" dirty="0"/>
              <a:t>Faculty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69554" y="1871929"/>
            <a:ext cx="161226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GEGE-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80645">
              <a:lnSpc>
                <a:spcPct val="100000"/>
              </a:lnSpc>
              <a:spcBef>
                <a:spcPts val="1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(Geology)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0885" y="1287602"/>
            <a:ext cx="3474720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CAGE-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(Computer</a:t>
            </a:r>
            <a:r>
              <a:rPr sz="24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Application)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5409" y="2361056"/>
            <a:ext cx="1416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ITGE-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1028" y="2787776"/>
            <a:ext cx="4954905" cy="746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2280">
              <a:lnSpc>
                <a:spcPts val="2295"/>
              </a:lnSpc>
              <a:spcBef>
                <a:spcPts val="105"/>
              </a:spcBef>
            </a:pPr>
            <a:r>
              <a:rPr sz="2300" b="1" dirty="0">
                <a:solidFill>
                  <a:srgbClr val="001F5F"/>
                </a:solidFill>
                <a:latin typeface="Arial"/>
                <a:cs typeface="Arial"/>
              </a:rPr>
              <a:t>(Information</a:t>
            </a:r>
            <a:r>
              <a:rPr sz="23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001F5F"/>
                </a:solidFill>
                <a:latin typeface="Arial"/>
                <a:cs typeface="Arial"/>
              </a:rPr>
              <a:t>Technology)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3375"/>
              </a:lnSpc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©</a:t>
            </a:r>
            <a:r>
              <a:rPr sz="3200" b="1">
                <a:solidFill>
                  <a:srgbClr val="C00000"/>
                </a:solidFill>
                <a:latin typeface="Times New Roman"/>
                <a:cs typeface="Times New Roman"/>
              </a:rPr>
              <a:t>DHE</a:t>
            </a:r>
            <a:r>
              <a:rPr sz="3200" b="1" spc="-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mtClean="0">
                <a:solidFill>
                  <a:srgbClr val="C00000"/>
                </a:solidFill>
                <a:latin typeface="Times New Roman"/>
                <a:cs typeface="Times New Roman"/>
              </a:rPr>
              <a:t>Raipur</a:t>
            </a:r>
            <a:r>
              <a:rPr sz="3200" b="1" spc="-10" smtClean="0">
                <a:solidFill>
                  <a:srgbClr val="C00000"/>
                </a:solidFill>
                <a:latin typeface="Times New Roman"/>
                <a:cs typeface="Times New Roman"/>
              </a:rPr>
              <a:t>Chhattisgarh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3636" y="5709005"/>
            <a:ext cx="1645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MBGE-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0653" y="6136335"/>
            <a:ext cx="2148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(Microbiology)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4455" y="4485843"/>
            <a:ext cx="1543685" cy="760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STGE-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2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(Statistics)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9895" y="3274009"/>
            <a:ext cx="306641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CSGE-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  <a:tabLst>
                <a:tab pos="1736725" algn="l"/>
              </a:tabLst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(Computer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Science)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49185" y="3443173"/>
            <a:ext cx="158813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FOGE-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1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(Forestry)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09733" y="3040125"/>
            <a:ext cx="162877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BOGE-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(Botany)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24304" y="2094941"/>
            <a:ext cx="1600200" cy="81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PHGE-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17475">
              <a:lnSpc>
                <a:spcPct val="100000"/>
              </a:lnSpc>
              <a:spcBef>
                <a:spcPts val="1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(Physics)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1623" y="4580077"/>
            <a:ext cx="1606550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ZOGE-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97790">
              <a:lnSpc>
                <a:spcPct val="100000"/>
              </a:lnSpc>
              <a:spcBef>
                <a:spcPts val="1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(Zoology)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06382" y="4469713"/>
            <a:ext cx="243649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BTGE-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(Biotechnology.)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1392" y="4537913"/>
            <a:ext cx="2719705" cy="1481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CHGE-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(Chemistry)</a:t>
            </a:r>
            <a:endParaRPr sz="2400">
              <a:latin typeface="Arial"/>
              <a:cs typeface="Arial"/>
            </a:endParaRPr>
          </a:p>
          <a:p>
            <a:pPr marL="1095375">
              <a:lnSpc>
                <a:spcPct val="100000"/>
              </a:lnSpc>
              <a:spcBef>
                <a:spcPts val="1855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MAGE-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0481" y="5993688"/>
            <a:ext cx="2125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(Mathematics)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78071" y="3533394"/>
            <a:ext cx="1863089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COGE-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(Commerce)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1802" y="3159750"/>
            <a:ext cx="4938885" cy="4006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661028" y="3020009"/>
            <a:ext cx="19100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©DHE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200" dirty="0">
                <a:solidFill>
                  <a:srgbClr val="C00000"/>
                </a:solidFill>
                <a:latin typeface="Times New Roman"/>
                <a:cs typeface="Times New Roman"/>
              </a:rPr>
              <a:t>Ra</a:t>
            </a:r>
            <a:r>
              <a:rPr sz="3200" b="1" spc="-484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8259" y="3020009"/>
            <a:ext cx="30575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pur</a:t>
            </a:r>
            <a:r>
              <a:rPr sz="3200" b="1" spc="-1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Chhattisgarh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-6350"/>
            <a:ext cx="12204700" cy="68706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97629" y="78181"/>
            <a:ext cx="43954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solidFill>
                  <a:srgbClr val="FFFF00"/>
                </a:solidFill>
              </a:rPr>
              <a:t>Pool</a:t>
            </a:r>
            <a:r>
              <a:rPr spc="-28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of</a:t>
            </a:r>
            <a:r>
              <a:rPr spc="385" dirty="0">
                <a:solidFill>
                  <a:srgbClr val="FFFF00"/>
                </a:solidFill>
              </a:rPr>
              <a:t> </a:t>
            </a:r>
            <a:r>
              <a:rPr spc="-25" dirty="0">
                <a:solidFill>
                  <a:srgbClr val="FFFF00"/>
                </a:solidFill>
              </a:rPr>
              <a:t>VAC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83863" y="1399159"/>
            <a:ext cx="1955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latin typeface="Arial Black"/>
                <a:cs typeface="Arial Black"/>
              </a:rPr>
              <a:t>ZOVAC-</a:t>
            </a:r>
            <a:r>
              <a:rPr sz="2800" spc="-25" dirty="0">
                <a:latin typeface="Arial Black"/>
                <a:cs typeface="Arial Black"/>
              </a:rPr>
              <a:t>01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6075" y="1844167"/>
            <a:ext cx="16097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(Public</a:t>
            </a:r>
            <a:r>
              <a:rPr sz="16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sz="1600" b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Hygienic)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9497" y="2321179"/>
            <a:ext cx="1937385" cy="1064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800" b="1" spc="-90" dirty="0">
                <a:solidFill>
                  <a:srgbClr val="001F5F"/>
                </a:solidFill>
                <a:latin typeface="Arial"/>
                <a:cs typeface="Arial"/>
              </a:rPr>
              <a:t>PAVAC-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(Panchayeti</a:t>
            </a:r>
            <a:r>
              <a:rPr sz="20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Raj</a:t>
            </a:r>
            <a:endParaRPr sz="20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System)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62090" y="1496644"/>
            <a:ext cx="1840864" cy="1064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CHVAC-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99060" marR="92075" algn="ctr">
              <a:lnSpc>
                <a:spcPct val="100000"/>
              </a:lnSpc>
              <a:spcBef>
                <a:spcPts val="2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(Chemistry</a:t>
            </a:r>
            <a:r>
              <a:rPr sz="2000" b="1" spc="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Daily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Life)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97822" y="2242185"/>
            <a:ext cx="2839085" cy="2192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95044" algn="ctr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001F5F"/>
                </a:solidFill>
                <a:latin typeface="Arial"/>
                <a:cs typeface="Arial"/>
              </a:rPr>
              <a:t>BOVAC-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49225" marR="1146175" indent="-1270"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(Herbal</a:t>
            </a:r>
            <a:r>
              <a:rPr sz="1600" b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Plant</a:t>
            </a:r>
            <a:r>
              <a:rPr sz="1600" b="1" spc="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&amp;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Human</a:t>
            </a:r>
            <a:r>
              <a:rPr sz="16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r>
              <a:rPr sz="16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721995" algn="ctr">
              <a:lnSpc>
                <a:spcPct val="100000"/>
              </a:lnSpc>
              <a:spcBef>
                <a:spcPts val="1664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AHVAC-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729615" marR="5080"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(History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1800" b="1" spc="20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Ancient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Indian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Art)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7080" y="3712540"/>
            <a:ext cx="2229485" cy="760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800" b="1" spc="-40" dirty="0">
                <a:solidFill>
                  <a:srgbClr val="001F5F"/>
                </a:solidFill>
                <a:latin typeface="Arial"/>
                <a:cs typeface="Arial"/>
              </a:rPr>
              <a:t>PYVAC-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(Yoga</a:t>
            </a:r>
            <a:r>
              <a:rPr sz="20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Philosophy)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37584" y="3756152"/>
            <a:ext cx="1814830" cy="1002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ENVAC-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(Emotional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Intelligence)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33413" y="5519115"/>
            <a:ext cx="1810385" cy="100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PCVAC-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(Stress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management)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9890" y="2572004"/>
            <a:ext cx="1784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1F5F"/>
                </a:solidFill>
                <a:latin typeface="Arial"/>
                <a:cs typeface="Arial"/>
              </a:rPr>
              <a:t>PSVAC-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4110" y="3001772"/>
            <a:ext cx="1297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(Constitution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2334" y="3245611"/>
            <a:ext cx="760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Values)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80454" y="2934080"/>
            <a:ext cx="1803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PHVAC-</a:t>
            </a:r>
            <a:r>
              <a:rPr sz="2800" b="1" spc="35" dirty="0">
                <a:solidFill>
                  <a:srgbClr val="001F5F"/>
                </a:solidFill>
                <a:latin typeface="Arial"/>
                <a:cs typeface="Arial"/>
              </a:rPr>
              <a:t>0</a:t>
            </a:r>
            <a:r>
              <a:rPr sz="2800" b="1" spc="-75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25590" y="3363848"/>
            <a:ext cx="1924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(Renewal</a:t>
            </a:r>
            <a:r>
              <a:rPr sz="16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Energy</a:t>
            </a:r>
            <a:r>
              <a:rPr sz="16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001F5F"/>
                </a:solidFill>
                <a:latin typeface="Arial"/>
                <a:cs typeface="Arial"/>
              </a:rPr>
              <a:t>&amp; </a:t>
            </a:r>
            <a:r>
              <a:rPr sz="1600" b="1" dirty="0">
                <a:solidFill>
                  <a:srgbClr val="001F5F"/>
                </a:solidFill>
                <a:latin typeface="Arial"/>
                <a:cs typeface="Arial"/>
              </a:rPr>
              <a:t>Energy</a:t>
            </a:r>
            <a:r>
              <a:rPr sz="1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Arial"/>
                <a:cs typeface="Arial"/>
              </a:rPr>
              <a:t>Harvesting)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11883" y="4882388"/>
            <a:ext cx="2294255" cy="1064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1F5F"/>
                </a:solidFill>
                <a:latin typeface="Arial"/>
                <a:cs typeface="Arial"/>
              </a:rPr>
              <a:t>COVAC-</a:t>
            </a:r>
            <a:r>
              <a:rPr sz="2800" b="1" spc="55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(Investing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Stock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market)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60667" y="4042028"/>
            <a:ext cx="1862455" cy="1002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001F5F"/>
                </a:solidFill>
                <a:latin typeface="Arial"/>
                <a:cs typeface="Arial"/>
              </a:rPr>
              <a:t>MBVAC-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marL="141605" marR="138430" indent="-635"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(Microbes</a:t>
            </a: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&amp;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Human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58147" y="4646167"/>
            <a:ext cx="1810385" cy="1002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Arial"/>
                <a:cs typeface="Arial"/>
              </a:rPr>
              <a:t>CSVAC-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(Artificial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Intelligence)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4350" y="5579770"/>
            <a:ext cx="1845310" cy="1002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1F5F"/>
                </a:solidFill>
                <a:latin typeface="Arial"/>
                <a:cs typeface="Arial"/>
              </a:rPr>
              <a:t>SOVAC-</a:t>
            </a:r>
            <a:r>
              <a:rPr sz="2800" b="1" spc="70" dirty="0">
                <a:solidFill>
                  <a:srgbClr val="001F5F"/>
                </a:solidFill>
                <a:latin typeface="Arial"/>
                <a:cs typeface="Arial"/>
              </a:rPr>
              <a:t>01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(Indian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Tradition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65" dirty="0">
                <a:solidFill>
                  <a:srgbClr val="001F5F"/>
                </a:solidFill>
                <a:latin typeface="Arial"/>
                <a:cs typeface="Arial"/>
              </a:rPr>
              <a:t>&amp;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Values)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204700" cy="6195695"/>
            <a:chOff x="-6350" y="-6350"/>
            <a:chExt cx="12204700" cy="61956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1802" y="3159750"/>
              <a:ext cx="4938885" cy="400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350" y="-6350"/>
              <a:ext cx="12204700" cy="61955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6995" y="861771"/>
            <a:ext cx="793495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dirty="0">
                <a:solidFill>
                  <a:srgbClr val="950000"/>
                </a:solidFill>
              </a:rPr>
              <a:t>Thanking</a:t>
            </a:r>
            <a:r>
              <a:rPr sz="9600" spc="-170" dirty="0">
                <a:solidFill>
                  <a:srgbClr val="950000"/>
                </a:solidFill>
              </a:rPr>
              <a:t> </a:t>
            </a:r>
            <a:r>
              <a:rPr sz="9600" spc="-890" dirty="0">
                <a:solidFill>
                  <a:srgbClr val="950000"/>
                </a:solidFill>
              </a:rPr>
              <a:t>Y</a:t>
            </a:r>
            <a:r>
              <a:rPr sz="9600" spc="-235" dirty="0">
                <a:solidFill>
                  <a:srgbClr val="950000"/>
                </a:solidFill>
              </a:rPr>
              <a:t>ou</a:t>
            </a:r>
            <a:endParaRPr sz="9600"/>
          </a:p>
        </p:txBody>
      </p:sp>
      <p:sp>
        <p:nvSpPr>
          <p:cNvPr id="6" name="object 6"/>
          <p:cNvSpPr txBox="1"/>
          <p:nvPr/>
        </p:nvSpPr>
        <p:spPr>
          <a:xfrm>
            <a:off x="2679954" y="2501900"/>
            <a:ext cx="6833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0" dirty="0">
                <a:solidFill>
                  <a:srgbClr val="FFFF00"/>
                </a:solidFill>
                <a:latin typeface="Arial Black"/>
                <a:cs typeface="Arial Black"/>
              </a:rPr>
              <a:t>Dr.</a:t>
            </a:r>
            <a:r>
              <a:rPr sz="4800" spc="-19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800" dirty="0">
                <a:solidFill>
                  <a:srgbClr val="FFFF00"/>
                </a:solidFill>
                <a:latin typeface="Arial Black"/>
                <a:cs typeface="Arial Black"/>
              </a:rPr>
              <a:t>D.</a:t>
            </a:r>
            <a:r>
              <a:rPr sz="4800" spc="-18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800" dirty="0">
                <a:solidFill>
                  <a:srgbClr val="FFFF00"/>
                </a:solidFill>
                <a:latin typeface="Arial Black"/>
                <a:cs typeface="Arial Black"/>
              </a:rPr>
              <a:t>K.</a:t>
            </a:r>
            <a:r>
              <a:rPr sz="4800" spc="-18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4800" spc="-10" dirty="0">
                <a:solidFill>
                  <a:srgbClr val="FFFF00"/>
                </a:solidFill>
                <a:latin typeface="Arial Black"/>
                <a:cs typeface="Arial Black"/>
              </a:rPr>
              <a:t>Shrivastava</a:t>
            </a:r>
            <a:endParaRPr sz="48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7576" y="2984925"/>
            <a:ext cx="7284720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marR="30480" indent="-400050">
              <a:lnSpc>
                <a:spcPct val="153500"/>
              </a:lnSpc>
              <a:spcBef>
                <a:spcPts val="100"/>
              </a:spcBef>
            </a:pPr>
            <a:r>
              <a:rPr sz="3200" spc="-10">
                <a:solidFill>
                  <a:srgbClr val="FFE699"/>
                </a:solidFill>
                <a:latin typeface="Arial Black"/>
                <a:cs typeface="Arial Black"/>
              </a:rPr>
              <a:t>Depa</a:t>
            </a:r>
            <a:r>
              <a:rPr sz="3200" spc="-1085">
                <a:solidFill>
                  <a:srgbClr val="FFE699"/>
                </a:solidFill>
                <a:latin typeface="Arial Black"/>
                <a:cs typeface="Arial Black"/>
              </a:rPr>
              <a:t>r</a:t>
            </a:r>
            <a:r>
              <a:rPr sz="4800" b="1" spc="-1777" baseline="30381">
                <a:solidFill>
                  <a:srgbClr val="C00000"/>
                </a:solidFill>
                <a:latin typeface="Times New Roman"/>
                <a:cs typeface="Times New Roman"/>
              </a:rPr>
              <a:t>©</a:t>
            </a:r>
            <a:r>
              <a:rPr sz="3200" spc="-270">
                <a:solidFill>
                  <a:srgbClr val="FFE699"/>
                </a:solidFill>
                <a:latin typeface="Arial Black"/>
                <a:cs typeface="Arial Black"/>
              </a:rPr>
              <a:t>t</a:t>
            </a:r>
            <a:r>
              <a:rPr sz="4800" b="1" spc="-3112" baseline="30381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3200" spc="-1155">
                <a:solidFill>
                  <a:srgbClr val="FFE699"/>
                </a:solidFill>
                <a:latin typeface="Arial Black"/>
                <a:cs typeface="Arial Black"/>
              </a:rPr>
              <a:t>m</a:t>
            </a:r>
            <a:r>
              <a:rPr sz="4800" b="1" spc="-2047" baseline="30381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3200" spc="-800">
                <a:solidFill>
                  <a:srgbClr val="FFE699"/>
                </a:solidFill>
                <a:latin typeface="Arial Black"/>
                <a:cs typeface="Arial Black"/>
              </a:rPr>
              <a:t>e</a:t>
            </a:r>
            <a:r>
              <a:rPr sz="4800" b="1" spc="-2047" baseline="30381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3200" spc="-15">
                <a:solidFill>
                  <a:srgbClr val="FFE699"/>
                </a:solidFill>
                <a:latin typeface="Arial Black"/>
                <a:cs typeface="Arial Black"/>
              </a:rPr>
              <a:t>n</a:t>
            </a:r>
            <a:r>
              <a:rPr sz="4800" b="1" spc="-3487" baseline="30381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3200" spc="-10">
                <a:solidFill>
                  <a:srgbClr val="FFE699"/>
                </a:solidFill>
                <a:latin typeface="Arial Black"/>
                <a:cs typeface="Arial Black"/>
              </a:rPr>
              <a:t>t</a:t>
            </a:r>
            <a:r>
              <a:rPr sz="3200" spc="-65">
                <a:solidFill>
                  <a:srgbClr val="FFE699"/>
                </a:solidFill>
                <a:latin typeface="Arial Black"/>
                <a:cs typeface="Arial Black"/>
              </a:rPr>
              <a:t> </a:t>
            </a:r>
            <a:r>
              <a:rPr sz="4800" b="1" spc="-2145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3200" spc="-735" smtClean="0">
                <a:solidFill>
                  <a:srgbClr val="FFE699"/>
                </a:solidFill>
                <a:latin typeface="Arial Black"/>
                <a:cs typeface="Arial Black"/>
              </a:rPr>
              <a:t>o</a:t>
            </a:r>
            <a:r>
              <a:rPr sz="4800" b="1" spc="-270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3200" spc="-1105" smtClean="0">
                <a:solidFill>
                  <a:srgbClr val="FFE699"/>
                </a:solidFill>
                <a:latin typeface="Arial Black"/>
                <a:cs typeface="Arial Black"/>
              </a:rPr>
              <a:t>f</a:t>
            </a:r>
            <a:r>
              <a:rPr sz="4800" b="1" spc="-15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4800" b="1" spc="-1889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3200" spc="-1445" smtClean="0">
                <a:solidFill>
                  <a:srgbClr val="FFE699"/>
                </a:solidFill>
                <a:latin typeface="Arial Black"/>
                <a:cs typeface="Arial Black"/>
              </a:rPr>
              <a:t>H</a:t>
            </a:r>
            <a:r>
              <a:rPr sz="4800" b="1" spc="-7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3200" spc="-365" smtClean="0">
                <a:solidFill>
                  <a:srgbClr val="FFE699"/>
                </a:solidFill>
                <a:latin typeface="Arial Black"/>
                <a:cs typeface="Arial Black"/>
              </a:rPr>
              <a:t>i</a:t>
            </a:r>
            <a:r>
              <a:rPr sz="4800" b="1" spc="-2962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3200" spc="-190" smtClean="0">
                <a:solidFill>
                  <a:srgbClr val="FFE699"/>
                </a:solidFill>
                <a:latin typeface="Arial Black"/>
                <a:cs typeface="Arial Black"/>
              </a:rPr>
              <a:t>g</a:t>
            </a:r>
            <a:r>
              <a:rPr sz="4800" b="1" spc="-2429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3200" spc="-545" smtClean="0">
                <a:solidFill>
                  <a:srgbClr val="FFE699"/>
                </a:solidFill>
                <a:latin typeface="Arial Black"/>
                <a:cs typeface="Arial Black"/>
              </a:rPr>
              <a:t>h</a:t>
            </a:r>
            <a:r>
              <a:rPr sz="4800" b="1" spc="-1897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3200" spc="-910" smtClean="0">
                <a:solidFill>
                  <a:srgbClr val="FFE699"/>
                </a:solidFill>
                <a:latin typeface="Arial Black"/>
                <a:cs typeface="Arial Black"/>
              </a:rPr>
              <a:t>e</a:t>
            </a:r>
            <a:r>
              <a:rPr sz="4800" b="1" spc="-1072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3200" spc="-745" smtClean="0">
                <a:solidFill>
                  <a:srgbClr val="FFE699"/>
                </a:solidFill>
                <a:latin typeface="Arial Black"/>
                <a:cs typeface="Arial Black"/>
              </a:rPr>
              <a:t>r</a:t>
            </a:r>
            <a:r>
              <a:rPr sz="4800" b="1" spc="-15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4800" b="1" spc="-540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3200" spc="-1980" smtClean="0">
                <a:solidFill>
                  <a:srgbClr val="FFE699"/>
                </a:solidFill>
                <a:latin typeface="Arial Black"/>
                <a:cs typeface="Arial Black"/>
              </a:rPr>
              <a:t>E</a:t>
            </a:r>
            <a:r>
              <a:rPr sz="4800" b="1" spc="-15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4800" b="1" spc="-284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3200" spc="-1980" smtClean="0">
                <a:solidFill>
                  <a:srgbClr val="FFE699"/>
                </a:solidFill>
                <a:latin typeface="Arial Black"/>
                <a:cs typeface="Arial Black"/>
              </a:rPr>
              <a:t>d</a:t>
            </a:r>
            <a:r>
              <a:rPr sz="4800" b="1" spc="-15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4800" b="1" spc="-1875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3200" spc="-905" smtClean="0">
                <a:solidFill>
                  <a:srgbClr val="FFE699"/>
                </a:solidFill>
                <a:latin typeface="Arial Black"/>
                <a:cs typeface="Arial Black"/>
              </a:rPr>
              <a:t>u</a:t>
            </a:r>
            <a:r>
              <a:rPr sz="4800" b="1" spc="-832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3200" spc="-1620" smtClean="0">
                <a:solidFill>
                  <a:srgbClr val="FFE699"/>
                </a:solidFill>
                <a:latin typeface="Arial Black"/>
                <a:cs typeface="Arial Black"/>
              </a:rPr>
              <a:t>c</a:t>
            </a:r>
            <a:r>
              <a:rPr sz="4800" b="1" spc="-284" baseline="30381" smtClean="0">
                <a:solidFill>
                  <a:srgbClr val="C00000"/>
                </a:solidFill>
                <a:latin typeface="Times New Roman"/>
                <a:cs typeface="Times New Roman"/>
              </a:rPr>
              <a:t>h</a:t>
            </a:r>
            <a:r>
              <a:rPr sz="3200" spc="-75" smtClean="0">
                <a:solidFill>
                  <a:srgbClr val="FFE699"/>
                </a:solidFill>
                <a:latin typeface="Arial Black"/>
                <a:cs typeface="Arial Black"/>
              </a:rPr>
              <a:t>a</a:t>
            </a:r>
            <a:r>
              <a:rPr sz="3200" spc="-10" smtClean="0">
                <a:solidFill>
                  <a:srgbClr val="FFE699"/>
                </a:solidFill>
                <a:latin typeface="Arial Black"/>
                <a:cs typeface="Arial Black"/>
              </a:rPr>
              <a:t>tion</a:t>
            </a:r>
            <a:r>
              <a:rPr sz="3200" spc="-700" smtClean="0">
                <a:solidFill>
                  <a:srgbClr val="FFE699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E699"/>
                </a:solidFill>
                <a:latin typeface="Arial Black"/>
                <a:cs typeface="Arial Black"/>
              </a:rPr>
              <a:t>Government</a:t>
            </a:r>
            <a:r>
              <a:rPr sz="3200" spc="-135" dirty="0">
                <a:solidFill>
                  <a:srgbClr val="FFE699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FFE699"/>
                </a:solidFill>
                <a:latin typeface="Arial Black"/>
                <a:cs typeface="Arial Black"/>
              </a:rPr>
              <a:t>of</a:t>
            </a:r>
            <a:r>
              <a:rPr sz="3200" spc="30" dirty="0">
                <a:solidFill>
                  <a:srgbClr val="FFE699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FFE699"/>
                </a:solidFill>
                <a:latin typeface="Arial Black"/>
                <a:cs typeface="Arial Black"/>
              </a:rPr>
              <a:t>Chhattisgarh</a:t>
            </a:r>
            <a:endParaRPr sz="3200">
              <a:latin typeface="Arial Black"/>
              <a:cs typeface="Arial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515611"/>
            <a:ext cx="12191999" cy="23423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Undergraduate Program (Structure)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i="1" u="sng" dirty="0" smtClean="0">
                <a:solidFill>
                  <a:srgbClr val="FF0000"/>
                </a:solidFill>
              </a:rPr>
              <a:t>Degree Program of 3 or 4 year duration</a:t>
            </a:r>
          </a:p>
          <a:p>
            <a:pPr marL="514350" indent="-514350" algn="just">
              <a:buAutoNum type="arabicPeriod"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Certificate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i="1" dirty="0" smtClean="0"/>
              <a:t>after completing 1 Year.</a:t>
            </a:r>
          </a:p>
          <a:p>
            <a:pPr marL="514350" indent="-514350" algn="just">
              <a:buAutoNum type="arabicPeriod"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Diploma</a:t>
            </a:r>
            <a:r>
              <a:rPr lang="en-US" sz="3200" i="1" dirty="0" smtClean="0"/>
              <a:t> after completing 2 Years</a:t>
            </a:r>
          </a:p>
          <a:p>
            <a:pPr marL="514350" indent="-514350" algn="just">
              <a:buAutoNum type="arabicPeriod"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Bachelor’s degree </a:t>
            </a:r>
            <a:r>
              <a:rPr lang="en-US" sz="3200" i="1" dirty="0" smtClean="0"/>
              <a:t>after completing 3 years.</a:t>
            </a:r>
          </a:p>
          <a:p>
            <a:pPr marL="514350" indent="-514350" algn="just">
              <a:buAutoNum type="arabicPeriod"/>
            </a:pP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Bachelor Honors with Research </a:t>
            </a:r>
            <a:r>
              <a:rPr lang="en-US" sz="3200" i="1" dirty="0" smtClean="0"/>
              <a:t>after a 4 year program.</a:t>
            </a:r>
          </a:p>
          <a:p>
            <a:pPr marL="514350" indent="-514350" algn="just">
              <a:buAutoNum type="arabicPeriod"/>
            </a:pPr>
            <a:r>
              <a:rPr lang="en-US" sz="3200" i="1" dirty="0" smtClean="0"/>
              <a:t>Multiple entry and exit points.</a:t>
            </a:r>
          </a:p>
          <a:p>
            <a:pPr marL="514350" indent="-514350" algn="just">
              <a:buAutoNum type="arabicPeriod"/>
            </a:pPr>
            <a:r>
              <a:rPr lang="en-US" sz="3200" i="1" dirty="0" smtClean="0"/>
              <a:t>ABC (Academic Bank of Credits) shall be established which would digitally store the academic credits earned. </a:t>
            </a:r>
          </a:p>
          <a:p>
            <a:pPr marL="514350" indent="-514350" algn="just">
              <a:buNone/>
            </a:pPr>
            <a:endParaRPr lang="en-US" sz="3200" i="1" dirty="0" smtClean="0"/>
          </a:p>
          <a:p>
            <a:pPr marL="514350" indent="-514350" algn="just">
              <a:buAutoNum type="arabicPeriod"/>
            </a:pPr>
            <a:endParaRPr lang="en-US" sz="3200" i="1" dirty="0" smtClean="0"/>
          </a:p>
          <a:p>
            <a:pPr marL="514350" indent="-514350" algn="just">
              <a:buAutoNum type="arabicPeriod"/>
            </a:pP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1802" y="3159750"/>
              <a:ext cx="4938885" cy="40063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350" y="-6350"/>
              <a:ext cx="12204700" cy="687069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419600" y="2895600"/>
            <a:ext cx="500570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en-US" sz="6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NEP 2020</a:t>
            </a:r>
            <a:endParaRPr sz="60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0" y="231546"/>
            <a:ext cx="2969895" cy="13157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sz="4000" b="0" spc="-10" dirty="0">
                <a:solidFill>
                  <a:srgbClr val="001F5F"/>
                </a:solidFill>
                <a:latin typeface="Arial Black"/>
                <a:cs typeface="Arial Black"/>
              </a:rPr>
              <a:t>03-</a:t>
            </a:r>
            <a:r>
              <a:rPr sz="4000" b="0" dirty="0">
                <a:solidFill>
                  <a:srgbClr val="001F5F"/>
                </a:solidFill>
                <a:latin typeface="Arial Black"/>
                <a:cs typeface="Arial Black"/>
              </a:rPr>
              <a:t>04</a:t>
            </a:r>
            <a:r>
              <a:rPr sz="4000" b="0" spc="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4000" b="0" spc="-80" dirty="0">
                <a:solidFill>
                  <a:srgbClr val="001F5F"/>
                </a:solidFill>
                <a:latin typeface="Arial Black"/>
                <a:cs typeface="Arial Black"/>
              </a:rPr>
              <a:t>Year</a:t>
            </a:r>
            <a:endParaRPr sz="4000">
              <a:latin typeface="Arial Black"/>
              <a:cs typeface="Arial Black"/>
            </a:endParaRPr>
          </a:p>
          <a:p>
            <a:pPr marL="33655">
              <a:lnSpc>
                <a:spcPct val="100000"/>
              </a:lnSpc>
              <a:spcBef>
                <a:spcPts val="280"/>
              </a:spcBef>
            </a:pPr>
            <a:r>
              <a:rPr sz="4000" b="0" dirty="0">
                <a:solidFill>
                  <a:srgbClr val="001F5F"/>
                </a:solidFill>
                <a:latin typeface="Arial Black"/>
                <a:cs typeface="Arial Black"/>
              </a:rPr>
              <a:t>=</a:t>
            </a:r>
            <a:r>
              <a:rPr sz="4000" b="0" spc="-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4000" b="0" spc="-10" dirty="0">
                <a:solidFill>
                  <a:srgbClr val="001F5F"/>
                </a:solidFill>
                <a:latin typeface="Arial Black"/>
                <a:cs typeface="Arial Black"/>
              </a:rPr>
              <a:t>6-</a:t>
            </a:r>
            <a:r>
              <a:rPr sz="4000" b="0" dirty="0">
                <a:solidFill>
                  <a:srgbClr val="001F5F"/>
                </a:solidFill>
                <a:latin typeface="Arial Black"/>
                <a:cs typeface="Arial Black"/>
              </a:rPr>
              <a:t>8</a:t>
            </a:r>
            <a:r>
              <a:rPr sz="4000" b="0" spc="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4000" b="0" spc="-20" dirty="0">
                <a:solidFill>
                  <a:srgbClr val="001F5F"/>
                </a:solidFill>
                <a:latin typeface="Arial Black"/>
                <a:cs typeface="Arial Black"/>
              </a:rPr>
              <a:t>Sem.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51875" y="3935323"/>
            <a:ext cx="2891155" cy="170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5800"/>
              </a:lnSpc>
              <a:spcBef>
                <a:spcPts val="95"/>
              </a:spcBef>
            </a:pPr>
            <a:r>
              <a:rPr sz="2600" spc="-10" dirty="0">
                <a:solidFill>
                  <a:srgbClr val="001F5F"/>
                </a:solidFill>
                <a:latin typeface="Arial Black"/>
                <a:cs typeface="Arial Black"/>
              </a:rPr>
              <a:t>Learning </a:t>
            </a:r>
            <a:r>
              <a:rPr sz="2600" dirty="0">
                <a:solidFill>
                  <a:srgbClr val="001F5F"/>
                </a:solidFill>
                <a:latin typeface="Arial Black"/>
                <a:cs typeface="Arial Black"/>
              </a:rPr>
              <a:t>Outcome</a:t>
            </a:r>
            <a:r>
              <a:rPr sz="26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600" spc="-10" dirty="0">
                <a:solidFill>
                  <a:srgbClr val="001F5F"/>
                </a:solidFill>
                <a:latin typeface="Arial Black"/>
                <a:cs typeface="Arial Black"/>
              </a:rPr>
              <a:t>Based Curriculum Framework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26169" y="1464865"/>
            <a:ext cx="2802890" cy="1334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107600"/>
              </a:lnSpc>
              <a:spcBef>
                <a:spcPts val="120"/>
              </a:spcBef>
            </a:pPr>
            <a:r>
              <a:rPr sz="2400" spc="-10" dirty="0">
                <a:solidFill>
                  <a:srgbClr val="001F5F"/>
                </a:solidFill>
                <a:latin typeface="Arial Black"/>
                <a:cs typeface="Arial Black"/>
              </a:rPr>
              <a:t>Multidisciplinary </a:t>
            </a:r>
            <a:r>
              <a:rPr sz="2800" spc="-10" dirty="0">
                <a:solidFill>
                  <a:srgbClr val="001F5F"/>
                </a:solidFill>
                <a:latin typeface="Arial Black"/>
                <a:cs typeface="Arial Black"/>
              </a:rPr>
              <a:t>Course Curriculum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4677" y="5135117"/>
            <a:ext cx="2856230" cy="1572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5800"/>
              </a:lnSpc>
              <a:spcBef>
                <a:spcPts val="90"/>
              </a:spcBef>
            </a:pPr>
            <a:r>
              <a:rPr sz="3200" dirty="0">
                <a:solidFill>
                  <a:srgbClr val="001F5F"/>
                </a:solidFill>
                <a:latin typeface="Arial Black"/>
                <a:cs typeface="Arial Black"/>
              </a:rPr>
              <a:t>Credit</a:t>
            </a:r>
            <a:r>
              <a:rPr sz="3200" spc="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Arial Black"/>
                <a:cs typeface="Arial Black"/>
              </a:rPr>
              <a:t>based Course curriculum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9935" y="4295153"/>
            <a:ext cx="2771140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lnSpc>
                <a:spcPct val="105800"/>
              </a:lnSpc>
              <a:spcBef>
                <a:spcPts val="100"/>
              </a:spcBef>
            </a:pPr>
            <a:r>
              <a:rPr sz="2800" dirty="0">
                <a:solidFill>
                  <a:srgbClr val="6F2F9F"/>
                </a:solidFill>
                <a:latin typeface="Arial Black"/>
                <a:cs typeface="Arial Black"/>
              </a:rPr>
              <a:t>Choice </a:t>
            </a:r>
            <a:r>
              <a:rPr sz="2800" spc="-10" dirty="0">
                <a:solidFill>
                  <a:srgbClr val="6F2F9F"/>
                </a:solidFill>
                <a:latin typeface="Arial Black"/>
                <a:cs typeface="Arial Black"/>
              </a:rPr>
              <a:t>Based </a:t>
            </a:r>
            <a:r>
              <a:rPr sz="2800" dirty="0">
                <a:solidFill>
                  <a:srgbClr val="6F2F9F"/>
                </a:solidFill>
                <a:latin typeface="Arial Black"/>
                <a:cs typeface="Arial Black"/>
              </a:rPr>
              <a:t>Credit</a:t>
            </a:r>
            <a:r>
              <a:rPr sz="2800" spc="1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6F2F9F"/>
                </a:solidFill>
                <a:latin typeface="Arial Black"/>
                <a:cs typeface="Arial Black"/>
              </a:rPr>
              <a:t>System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402" y="1576171"/>
            <a:ext cx="2737485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2915">
              <a:lnSpc>
                <a:spcPct val="105600"/>
              </a:lnSpc>
              <a:spcBef>
                <a:spcPts val="100"/>
              </a:spcBef>
            </a:pPr>
            <a:r>
              <a:rPr sz="3200" spc="-10" dirty="0">
                <a:solidFill>
                  <a:srgbClr val="001F5F"/>
                </a:solidFill>
                <a:latin typeface="Arial Black"/>
                <a:cs typeface="Arial Black"/>
              </a:rPr>
              <a:t>Multiple </a:t>
            </a:r>
            <a:r>
              <a:rPr sz="3200" dirty="0">
                <a:solidFill>
                  <a:srgbClr val="001F5F"/>
                </a:solidFill>
                <a:latin typeface="Arial Black"/>
                <a:cs typeface="Arial Black"/>
              </a:rPr>
              <a:t>Entry</a:t>
            </a:r>
            <a:r>
              <a:rPr sz="3200" spc="1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3200" dirty="0">
                <a:solidFill>
                  <a:srgbClr val="001F5F"/>
                </a:solidFill>
                <a:latin typeface="Arial Black"/>
                <a:cs typeface="Arial Black"/>
              </a:rPr>
              <a:t>&amp;</a:t>
            </a:r>
            <a:r>
              <a:rPr sz="3200" spc="3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3200" spc="-20" dirty="0">
                <a:solidFill>
                  <a:srgbClr val="001F5F"/>
                </a:solidFill>
                <a:latin typeface="Arial Black"/>
                <a:cs typeface="Arial Black"/>
              </a:rPr>
              <a:t>Exit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813435"/>
            <a:chOff x="-6350" y="0"/>
            <a:chExt cx="12204700" cy="813435"/>
          </a:xfrm>
        </p:grpSpPr>
        <p:sp>
          <p:nvSpPr>
            <p:cNvPr id="3" name="object 3"/>
            <p:cNvSpPr/>
            <p:nvPr/>
          </p:nvSpPr>
          <p:spPr>
            <a:xfrm>
              <a:off x="0" y="35051"/>
              <a:ext cx="12192000" cy="585470"/>
            </a:xfrm>
            <a:custGeom>
              <a:avLst/>
              <a:gdLst/>
              <a:ahLst/>
              <a:cxnLst/>
              <a:rect l="l" t="t" r="r" b="b"/>
              <a:pathLst>
                <a:path w="12192000" h="585470">
                  <a:moveTo>
                    <a:pt x="121920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12192000" y="58521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5051"/>
              <a:ext cx="12192000" cy="585470"/>
            </a:xfrm>
            <a:custGeom>
              <a:avLst/>
              <a:gdLst/>
              <a:ahLst/>
              <a:cxnLst/>
              <a:rect l="l" t="t" r="r" b="b"/>
              <a:pathLst>
                <a:path w="12192000" h="585470">
                  <a:moveTo>
                    <a:pt x="0" y="585215"/>
                  </a:moveTo>
                  <a:lnTo>
                    <a:pt x="12192000" y="585215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1040" y="0"/>
              <a:ext cx="6329934" cy="8130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2531" y="0"/>
              <a:ext cx="692657" cy="81305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4618" y="43688"/>
            <a:ext cx="10321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solidFill>
                  <a:srgbClr val="FFFF00"/>
                </a:solidFill>
                <a:latin typeface="Arial Black"/>
                <a:cs typeface="Arial Black"/>
              </a:rPr>
              <a:t>National</a:t>
            </a:r>
            <a:r>
              <a:rPr sz="3200" b="0" spc="-7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b="0" dirty="0">
                <a:solidFill>
                  <a:srgbClr val="FFFF00"/>
                </a:solidFill>
                <a:latin typeface="Arial Black"/>
                <a:cs typeface="Arial Black"/>
              </a:rPr>
              <a:t>Education</a:t>
            </a:r>
            <a:r>
              <a:rPr sz="3200" b="0" spc="-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b="0" dirty="0">
                <a:solidFill>
                  <a:srgbClr val="FFFF00"/>
                </a:solidFill>
                <a:latin typeface="Arial Black"/>
                <a:cs typeface="Arial Black"/>
              </a:rPr>
              <a:t>Policy</a:t>
            </a:r>
            <a:r>
              <a:rPr sz="3200" b="0" spc="-6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b="0" dirty="0">
                <a:solidFill>
                  <a:srgbClr val="FFFF00"/>
                </a:solidFill>
                <a:latin typeface="Arial Black"/>
                <a:cs typeface="Arial Black"/>
              </a:rPr>
              <a:t>–</a:t>
            </a:r>
            <a:r>
              <a:rPr sz="3200" b="0" spc="-7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b="0" dirty="0">
                <a:solidFill>
                  <a:srgbClr val="FFFF00"/>
                </a:solidFill>
                <a:latin typeface="Arial Black"/>
                <a:cs typeface="Arial Black"/>
              </a:rPr>
              <a:t>2020:</a:t>
            </a:r>
            <a:r>
              <a:rPr sz="3200" b="0" spc="-6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200" b="0" spc="-10" dirty="0">
                <a:solidFill>
                  <a:srgbClr val="FFFF00"/>
                </a:solidFill>
                <a:latin typeface="Arial Black"/>
                <a:cs typeface="Arial Black"/>
              </a:rPr>
              <a:t>Terminology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9335" y="0"/>
              <a:ext cx="4606289" cy="81305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479424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12192000" y="0"/>
                  </a:moveTo>
                  <a:lnTo>
                    <a:pt x="2458339" y="0"/>
                  </a:lnTo>
                  <a:lnTo>
                    <a:pt x="0" y="0"/>
                  </a:lnTo>
                  <a:lnTo>
                    <a:pt x="0" y="426720"/>
                  </a:lnTo>
                  <a:lnTo>
                    <a:pt x="0" y="853440"/>
                  </a:lnTo>
                  <a:lnTo>
                    <a:pt x="0" y="1280160"/>
                  </a:lnTo>
                  <a:lnTo>
                    <a:pt x="0" y="1706880"/>
                  </a:lnTo>
                  <a:lnTo>
                    <a:pt x="0" y="2133600"/>
                  </a:lnTo>
                  <a:lnTo>
                    <a:pt x="2458339" y="2133600"/>
                  </a:lnTo>
                  <a:lnTo>
                    <a:pt x="12192000" y="2133600"/>
                  </a:lnTo>
                  <a:lnTo>
                    <a:pt x="12192000" y="1706880"/>
                  </a:lnTo>
                  <a:lnTo>
                    <a:pt x="12192000" y="1280160"/>
                  </a:lnTo>
                  <a:lnTo>
                    <a:pt x="12192000" y="853440"/>
                  </a:lnTo>
                  <a:lnTo>
                    <a:pt x="12192000" y="426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613024"/>
              <a:ext cx="12192000" cy="853440"/>
            </a:xfrm>
            <a:custGeom>
              <a:avLst/>
              <a:gdLst/>
              <a:ahLst/>
              <a:cxnLst/>
              <a:rect l="l" t="t" r="r" b="b"/>
              <a:pathLst>
                <a:path w="12192000" h="853439">
                  <a:moveTo>
                    <a:pt x="12192000" y="0"/>
                  </a:moveTo>
                  <a:lnTo>
                    <a:pt x="2458339" y="0"/>
                  </a:lnTo>
                  <a:lnTo>
                    <a:pt x="0" y="0"/>
                  </a:lnTo>
                  <a:lnTo>
                    <a:pt x="0" y="853440"/>
                  </a:lnTo>
                  <a:lnTo>
                    <a:pt x="2458339" y="853440"/>
                  </a:lnTo>
                  <a:lnTo>
                    <a:pt x="12192000" y="85344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E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3466464"/>
              <a:ext cx="12192000" cy="1280160"/>
            </a:xfrm>
            <a:custGeom>
              <a:avLst/>
              <a:gdLst/>
              <a:ahLst/>
              <a:cxnLst/>
              <a:rect l="l" t="t" r="r" b="b"/>
              <a:pathLst>
                <a:path w="12192000" h="1280160">
                  <a:moveTo>
                    <a:pt x="12192000" y="0"/>
                  </a:moveTo>
                  <a:lnTo>
                    <a:pt x="2458339" y="0"/>
                  </a:lnTo>
                  <a:lnTo>
                    <a:pt x="0" y="0"/>
                  </a:lnTo>
                  <a:lnTo>
                    <a:pt x="0" y="426720"/>
                  </a:lnTo>
                  <a:lnTo>
                    <a:pt x="0" y="853440"/>
                  </a:lnTo>
                  <a:lnTo>
                    <a:pt x="0" y="1280160"/>
                  </a:lnTo>
                  <a:lnTo>
                    <a:pt x="2458339" y="1280160"/>
                  </a:lnTo>
                  <a:lnTo>
                    <a:pt x="12192000" y="1280160"/>
                  </a:lnTo>
                  <a:lnTo>
                    <a:pt x="12192000" y="853440"/>
                  </a:lnTo>
                  <a:lnTo>
                    <a:pt x="12192000" y="426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C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746625"/>
              <a:ext cx="12192000" cy="2111375"/>
            </a:xfrm>
            <a:custGeom>
              <a:avLst/>
              <a:gdLst/>
              <a:ahLst/>
              <a:cxnLst/>
              <a:rect l="l" t="t" r="r" b="b"/>
              <a:pathLst>
                <a:path w="12192000" h="2111375">
                  <a:moveTo>
                    <a:pt x="12192000" y="0"/>
                  </a:moveTo>
                  <a:lnTo>
                    <a:pt x="2458339" y="0"/>
                  </a:lnTo>
                  <a:lnTo>
                    <a:pt x="0" y="0"/>
                  </a:lnTo>
                  <a:lnTo>
                    <a:pt x="0" y="426720"/>
                  </a:lnTo>
                  <a:lnTo>
                    <a:pt x="0" y="853440"/>
                  </a:lnTo>
                  <a:lnTo>
                    <a:pt x="0" y="1280160"/>
                  </a:lnTo>
                  <a:lnTo>
                    <a:pt x="0" y="1706880"/>
                  </a:lnTo>
                  <a:lnTo>
                    <a:pt x="0" y="2111375"/>
                  </a:lnTo>
                  <a:lnTo>
                    <a:pt x="2458339" y="2111375"/>
                  </a:lnTo>
                  <a:lnTo>
                    <a:pt x="12192000" y="2111375"/>
                  </a:lnTo>
                  <a:lnTo>
                    <a:pt x="12192000" y="1706880"/>
                  </a:lnTo>
                  <a:lnTo>
                    <a:pt x="12192000" y="1280160"/>
                  </a:lnTo>
                  <a:lnTo>
                    <a:pt x="12192000" y="853440"/>
                  </a:lnTo>
                  <a:lnTo>
                    <a:pt x="12192000" y="42672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AF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73074"/>
              <a:ext cx="12192000" cy="6384925"/>
            </a:xfrm>
            <a:custGeom>
              <a:avLst/>
              <a:gdLst/>
              <a:ahLst/>
              <a:cxnLst/>
              <a:rect l="l" t="t" r="r" b="b"/>
              <a:pathLst>
                <a:path w="12192000" h="6384925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12700"/>
                  </a:lnTo>
                  <a:lnTo>
                    <a:pt x="12185650" y="426720"/>
                  </a:lnTo>
                  <a:lnTo>
                    <a:pt x="12185650" y="5974080"/>
                  </a:lnTo>
                  <a:lnTo>
                    <a:pt x="2464689" y="5974080"/>
                  </a:lnTo>
                  <a:lnTo>
                    <a:pt x="2464689" y="5560060"/>
                  </a:lnTo>
                  <a:lnTo>
                    <a:pt x="12185650" y="5560060"/>
                  </a:lnTo>
                  <a:lnTo>
                    <a:pt x="12185650" y="5547360"/>
                  </a:lnTo>
                  <a:lnTo>
                    <a:pt x="2464689" y="5547360"/>
                  </a:lnTo>
                  <a:lnTo>
                    <a:pt x="2464689" y="5133340"/>
                  </a:lnTo>
                  <a:lnTo>
                    <a:pt x="12185650" y="5133340"/>
                  </a:lnTo>
                  <a:lnTo>
                    <a:pt x="12185650" y="5120640"/>
                  </a:lnTo>
                  <a:lnTo>
                    <a:pt x="2464689" y="5120640"/>
                  </a:lnTo>
                  <a:lnTo>
                    <a:pt x="2464689" y="4706620"/>
                  </a:lnTo>
                  <a:lnTo>
                    <a:pt x="12185650" y="4706620"/>
                  </a:lnTo>
                  <a:lnTo>
                    <a:pt x="12185650" y="4693920"/>
                  </a:lnTo>
                  <a:lnTo>
                    <a:pt x="2464689" y="4693920"/>
                  </a:lnTo>
                  <a:lnTo>
                    <a:pt x="2464689" y="4279900"/>
                  </a:lnTo>
                  <a:lnTo>
                    <a:pt x="12185650" y="4279900"/>
                  </a:lnTo>
                  <a:lnTo>
                    <a:pt x="12185650" y="4267200"/>
                  </a:lnTo>
                  <a:lnTo>
                    <a:pt x="2464689" y="4267200"/>
                  </a:lnTo>
                  <a:lnTo>
                    <a:pt x="2464689" y="3853180"/>
                  </a:lnTo>
                  <a:lnTo>
                    <a:pt x="12185650" y="3853180"/>
                  </a:lnTo>
                  <a:lnTo>
                    <a:pt x="12185650" y="3840480"/>
                  </a:lnTo>
                  <a:lnTo>
                    <a:pt x="2464689" y="3840480"/>
                  </a:lnTo>
                  <a:lnTo>
                    <a:pt x="2464689" y="3426460"/>
                  </a:lnTo>
                  <a:lnTo>
                    <a:pt x="12185650" y="3426460"/>
                  </a:lnTo>
                  <a:lnTo>
                    <a:pt x="12185650" y="3413760"/>
                  </a:lnTo>
                  <a:lnTo>
                    <a:pt x="2464689" y="3413760"/>
                  </a:lnTo>
                  <a:lnTo>
                    <a:pt x="2464689" y="2999740"/>
                  </a:lnTo>
                  <a:lnTo>
                    <a:pt x="12185650" y="2999740"/>
                  </a:lnTo>
                  <a:lnTo>
                    <a:pt x="12185650" y="2987040"/>
                  </a:lnTo>
                  <a:lnTo>
                    <a:pt x="2464689" y="2987040"/>
                  </a:lnTo>
                  <a:lnTo>
                    <a:pt x="2464689" y="2146300"/>
                  </a:lnTo>
                  <a:lnTo>
                    <a:pt x="12185650" y="2146300"/>
                  </a:lnTo>
                  <a:lnTo>
                    <a:pt x="12185650" y="2133600"/>
                  </a:lnTo>
                  <a:lnTo>
                    <a:pt x="2464689" y="2133600"/>
                  </a:lnTo>
                  <a:lnTo>
                    <a:pt x="2464689" y="1719580"/>
                  </a:lnTo>
                  <a:lnTo>
                    <a:pt x="12185650" y="1719580"/>
                  </a:lnTo>
                  <a:lnTo>
                    <a:pt x="12185650" y="1706880"/>
                  </a:lnTo>
                  <a:lnTo>
                    <a:pt x="2464689" y="1706880"/>
                  </a:lnTo>
                  <a:lnTo>
                    <a:pt x="2464689" y="1292860"/>
                  </a:lnTo>
                  <a:lnTo>
                    <a:pt x="12185650" y="1292860"/>
                  </a:lnTo>
                  <a:lnTo>
                    <a:pt x="12185650" y="1280160"/>
                  </a:lnTo>
                  <a:lnTo>
                    <a:pt x="2464689" y="1280160"/>
                  </a:lnTo>
                  <a:lnTo>
                    <a:pt x="2464689" y="866140"/>
                  </a:lnTo>
                  <a:lnTo>
                    <a:pt x="12185650" y="866140"/>
                  </a:lnTo>
                  <a:lnTo>
                    <a:pt x="12185650" y="853440"/>
                  </a:lnTo>
                  <a:lnTo>
                    <a:pt x="2464689" y="853440"/>
                  </a:lnTo>
                  <a:lnTo>
                    <a:pt x="2464689" y="439420"/>
                  </a:lnTo>
                  <a:lnTo>
                    <a:pt x="12185650" y="439420"/>
                  </a:lnTo>
                  <a:lnTo>
                    <a:pt x="12185650" y="426720"/>
                  </a:lnTo>
                  <a:lnTo>
                    <a:pt x="2464689" y="426720"/>
                  </a:lnTo>
                  <a:lnTo>
                    <a:pt x="2464689" y="12700"/>
                  </a:lnTo>
                  <a:lnTo>
                    <a:pt x="12185650" y="12700"/>
                  </a:lnTo>
                  <a:lnTo>
                    <a:pt x="12185650" y="0"/>
                  </a:lnTo>
                  <a:lnTo>
                    <a:pt x="2464689" y="0"/>
                  </a:lnTo>
                  <a:lnTo>
                    <a:pt x="2451989" y="0"/>
                  </a:lnTo>
                  <a:lnTo>
                    <a:pt x="2451989" y="12700"/>
                  </a:lnTo>
                  <a:lnTo>
                    <a:pt x="2451989" y="5974080"/>
                  </a:lnTo>
                  <a:lnTo>
                    <a:pt x="6350" y="5974080"/>
                  </a:lnTo>
                  <a:lnTo>
                    <a:pt x="6350" y="5560060"/>
                  </a:lnTo>
                  <a:lnTo>
                    <a:pt x="2451989" y="5560060"/>
                  </a:lnTo>
                  <a:lnTo>
                    <a:pt x="2451989" y="5547360"/>
                  </a:lnTo>
                  <a:lnTo>
                    <a:pt x="6350" y="5547360"/>
                  </a:lnTo>
                  <a:lnTo>
                    <a:pt x="6350" y="5133340"/>
                  </a:lnTo>
                  <a:lnTo>
                    <a:pt x="2451989" y="5133340"/>
                  </a:lnTo>
                  <a:lnTo>
                    <a:pt x="2451989" y="5120640"/>
                  </a:lnTo>
                  <a:lnTo>
                    <a:pt x="6350" y="5120640"/>
                  </a:lnTo>
                  <a:lnTo>
                    <a:pt x="6350" y="4706620"/>
                  </a:lnTo>
                  <a:lnTo>
                    <a:pt x="2451989" y="4706620"/>
                  </a:lnTo>
                  <a:lnTo>
                    <a:pt x="2451989" y="4693920"/>
                  </a:lnTo>
                  <a:lnTo>
                    <a:pt x="6350" y="4693920"/>
                  </a:lnTo>
                  <a:lnTo>
                    <a:pt x="6350" y="4279900"/>
                  </a:lnTo>
                  <a:lnTo>
                    <a:pt x="2451989" y="4279900"/>
                  </a:lnTo>
                  <a:lnTo>
                    <a:pt x="2451989" y="4267200"/>
                  </a:lnTo>
                  <a:lnTo>
                    <a:pt x="6350" y="4267200"/>
                  </a:lnTo>
                  <a:lnTo>
                    <a:pt x="6350" y="3853180"/>
                  </a:lnTo>
                  <a:lnTo>
                    <a:pt x="2451989" y="3853180"/>
                  </a:lnTo>
                  <a:lnTo>
                    <a:pt x="2451989" y="3840480"/>
                  </a:lnTo>
                  <a:lnTo>
                    <a:pt x="6350" y="3840480"/>
                  </a:lnTo>
                  <a:lnTo>
                    <a:pt x="6350" y="3426460"/>
                  </a:lnTo>
                  <a:lnTo>
                    <a:pt x="2451989" y="3426460"/>
                  </a:lnTo>
                  <a:lnTo>
                    <a:pt x="2451989" y="3413760"/>
                  </a:lnTo>
                  <a:lnTo>
                    <a:pt x="6350" y="3413760"/>
                  </a:lnTo>
                  <a:lnTo>
                    <a:pt x="6350" y="2999740"/>
                  </a:lnTo>
                  <a:lnTo>
                    <a:pt x="2451989" y="2999740"/>
                  </a:lnTo>
                  <a:lnTo>
                    <a:pt x="2451989" y="2987040"/>
                  </a:lnTo>
                  <a:lnTo>
                    <a:pt x="6350" y="2987040"/>
                  </a:lnTo>
                  <a:lnTo>
                    <a:pt x="6350" y="2146300"/>
                  </a:lnTo>
                  <a:lnTo>
                    <a:pt x="2451989" y="2146300"/>
                  </a:lnTo>
                  <a:lnTo>
                    <a:pt x="2451989" y="2133600"/>
                  </a:lnTo>
                  <a:lnTo>
                    <a:pt x="6350" y="2133600"/>
                  </a:lnTo>
                  <a:lnTo>
                    <a:pt x="6350" y="1719580"/>
                  </a:lnTo>
                  <a:lnTo>
                    <a:pt x="2451989" y="1719580"/>
                  </a:lnTo>
                  <a:lnTo>
                    <a:pt x="2451989" y="1706880"/>
                  </a:lnTo>
                  <a:lnTo>
                    <a:pt x="6350" y="1706880"/>
                  </a:lnTo>
                  <a:lnTo>
                    <a:pt x="6350" y="1292860"/>
                  </a:lnTo>
                  <a:lnTo>
                    <a:pt x="2451989" y="1292860"/>
                  </a:lnTo>
                  <a:lnTo>
                    <a:pt x="2451989" y="1280160"/>
                  </a:lnTo>
                  <a:lnTo>
                    <a:pt x="6350" y="1280160"/>
                  </a:lnTo>
                  <a:lnTo>
                    <a:pt x="6350" y="866140"/>
                  </a:lnTo>
                  <a:lnTo>
                    <a:pt x="2451989" y="866140"/>
                  </a:lnTo>
                  <a:lnTo>
                    <a:pt x="2451989" y="853440"/>
                  </a:lnTo>
                  <a:lnTo>
                    <a:pt x="6350" y="853440"/>
                  </a:lnTo>
                  <a:lnTo>
                    <a:pt x="6350" y="439420"/>
                  </a:lnTo>
                  <a:lnTo>
                    <a:pt x="2451989" y="439420"/>
                  </a:lnTo>
                  <a:lnTo>
                    <a:pt x="2451989" y="426720"/>
                  </a:lnTo>
                  <a:lnTo>
                    <a:pt x="6350" y="426720"/>
                  </a:lnTo>
                  <a:lnTo>
                    <a:pt x="6350" y="12700"/>
                  </a:lnTo>
                  <a:lnTo>
                    <a:pt x="2451989" y="12700"/>
                  </a:lnTo>
                  <a:lnTo>
                    <a:pt x="2451989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6384925"/>
                  </a:lnTo>
                  <a:lnTo>
                    <a:pt x="6350" y="6384925"/>
                  </a:lnTo>
                  <a:lnTo>
                    <a:pt x="6350" y="5986780"/>
                  </a:lnTo>
                  <a:lnTo>
                    <a:pt x="2451989" y="5986780"/>
                  </a:lnTo>
                  <a:lnTo>
                    <a:pt x="2451989" y="6384925"/>
                  </a:lnTo>
                  <a:lnTo>
                    <a:pt x="2464689" y="6384925"/>
                  </a:lnTo>
                  <a:lnTo>
                    <a:pt x="2464689" y="5986780"/>
                  </a:lnTo>
                  <a:lnTo>
                    <a:pt x="12185650" y="5986780"/>
                  </a:lnTo>
                  <a:lnTo>
                    <a:pt x="12185650" y="6384925"/>
                  </a:lnTo>
                  <a:lnTo>
                    <a:pt x="12192000" y="6384925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0200" y="445769"/>
            <a:ext cx="1089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Arial Black"/>
                <a:cs typeface="Arial Black"/>
              </a:rPr>
              <a:t>FYUP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0467" y="461010"/>
            <a:ext cx="5959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Four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Year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Undergraduate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80" y="872490"/>
            <a:ext cx="1877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Black"/>
                <a:cs typeface="Arial Black"/>
              </a:rPr>
              <a:t>Semester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14726" y="887729"/>
            <a:ext cx="9243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81165" algn="l"/>
              </a:tabLst>
            </a:pPr>
            <a:r>
              <a:rPr sz="2800" b="1" dirty="0">
                <a:latin typeface="Arial"/>
                <a:cs typeface="Arial"/>
              </a:rPr>
              <a:t>Duration-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Six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30" dirty="0">
                <a:latin typeface="Arial"/>
                <a:cs typeface="Arial"/>
              </a:rPr>
              <a:t>months–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600" b="1" spc="85" dirty="0">
                <a:latin typeface="Arial"/>
                <a:cs typeface="Arial"/>
              </a:rPr>
              <a:t>90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days</a:t>
            </a:r>
            <a:r>
              <a:rPr sz="2600" b="1" spc="-110" dirty="0">
                <a:latin typeface="Arial"/>
                <a:cs typeface="Arial"/>
              </a:rPr>
              <a:t> </a:t>
            </a:r>
            <a:r>
              <a:rPr sz="2600" b="1" spc="60" dirty="0">
                <a:latin typeface="Arial"/>
                <a:cs typeface="Arial"/>
              </a:rPr>
              <a:t>/15</a:t>
            </a:r>
            <a:r>
              <a:rPr sz="2600" b="1" spc="-105" dirty="0">
                <a:latin typeface="Arial"/>
                <a:cs typeface="Arial"/>
              </a:rPr>
              <a:t> </a:t>
            </a:r>
            <a:r>
              <a:rPr sz="2600" b="1" spc="-20" dirty="0">
                <a:latin typeface="Arial"/>
                <a:cs typeface="Arial"/>
              </a:rPr>
              <a:t>Week</a:t>
            </a:r>
            <a:r>
              <a:rPr sz="2600" b="1" dirty="0">
                <a:latin typeface="Arial"/>
                <a:cs typeface="Arial"/>
              </a:rPr>
              <a:t>	learning</a:t>
            </a:r>
            <a:r>
              <a:rPr sz="2600" b="1" spc="165" dirty="0">
                <a:latin typeface="Arial"/>
                <a:cs typeface="Arial"/>
              </a:rPr>
              <a:t> </a:t>
            </a:r>
            <a:r>
              <a:rPr sz="2600" b="1" spc="-10" dirty="0">
                <a:latin typeface="Arial"/>
                <a:cs typeface="Arial"/>
              </a:rPr>
              <a:t>period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80" y="1298905"/>
            <a:ext cx="13658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Black"/>
                <a:cs typeface="Arial Black"/>
              </a:rPr>
              <a:t>CCFUP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14726" y="1314145"/>
            <a:ext cx="7987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Course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Curriculum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Framework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335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UG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80" y="1726183"/>
            <a:ext cx="1677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Black"/>
                <a:cs typeface="Arial Black"/>
              </a:rPr>
              <a:t>Program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14726" y="1741423"/>
            <a:ext cx="74504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For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which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spc="55" dirty="0">
                <a:latin typeface="Arial"/>
                <a:cs typeface="Arial"/>
              </a:rPr>
              <a:t>Award’</a:t>
            </a:r>
            <a:r>
              <a:rPr sz="2800" b="1" spc="-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Students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80" dirty="0">
                <a:latin typeface="Arial"/>
                <a:cs typeface="Arial"/>
              </a:rPr>
              <a:t>are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enrolled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14726" y="2168143"/>
            <a:ext cx="8381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249795" algn="l"/>
              </a:tabLst>
            </a:pP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Papers (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Exam.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)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85" dirty="0">
                <a:latin typeface="Arial"/>
                <a:cs typeface="Arial"/>
              </a:rPr>
              <a:t>are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required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for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that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10" dirty="0">
                <a:latin typeface="Arial"/>
                <a:cs typeface="Arial"/>
              </a:rPr>
              <a:t>Award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80" y="2152904"/>
            <a:ext cx="13938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Black"/>
                <a:cs typeface="Arial Black"/>
              </a:rPr>
              <a:t>Course Course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4726" y="2594559"/>
            <a:ext cx="9617075" cy="81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17645" algn="l"/>
              </a:tabLst>
            </a:pPr>
            <a:r>
              <a:rPr sz="2800" b="1" dirty="0">
                <a:latin typeface="Arial"/>
                <a:cs typeface="Arial"/>
              </a:rPr>
              <a:t>Details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3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Courses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400" b="1" dirty="0">
                <a:latin typeface="Arial"/>
                <a:cs typeface="Arial"/>
              </a:rPr>
              <a:t>-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Provided to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learners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firstly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b="1" dirty="0">
                <a:latin typeface="Arial"/>
                <a:cs typeface="Arial"/>
              </a:rPr>
              <a:t>-Comprises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Learning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Outcome/</a:t>
            </a:r>
            <a:r>
              <a:rPr sz="2400" b="1" spc="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contents</a:t>
            </a:r>
            <a:r>
              <a:rPr sz="2400" b="1" spc="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/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Resource/</a:t>
            </a:r>
            <a:r>
              <a:rPr sz="2400" b="1" spc="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Assessment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80" y="3006598"/>
            <a:ext cx="216789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Black"/>
                <a:cs typeface="Arial Black"/>
              </a:rPr>
              <a:t>Curriculum Credit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14726" y="3448558"/>
            <a:ext cx="9595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Measurement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3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Learning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duration;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60" dirty="0">
                <a:latin typeface="Arial"/>
                <a:cs typeface="Arial"/>
              </a:rPr>
              <a:t>1C=15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Period</a:t>
            </a:r>
            <a:r>
              <a:rPr sz="2800" b="1" spc="-10" dirty="0">
                <a:latin typeface="Arial"/>
                <a:cs typeface="Arial"/>
              </a:rPr>
              <a:t> /</a:t>
            </a:r>
            <a:r>
              <a:rPr sz="2400" b="1" spc="-10" dirty="0"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80" y="3859733"/>
            <a:ext cx="716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Arial Black"/>
                <a:cs typeface="Arial Black"/>
              </a:rPr>
              <a:t>CIA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14726" y="3874973"/>
            <a:ext cx="5612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Arial"/>
                <a:cs typeface="Arial"/>
              </a:rPr>
              <a:t>Continuous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Internal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Assessment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880" y="4287139"/>
            <a:ext cx="793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Arial Black"/>
                <a:cs typeface="Arial Black"/>
              </a:rPr>
              <a:t>ESE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14726" y="4302378"/>
            <a:ext cx="4653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End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45" dirty="0">
                <a:latin typeface="Arial"/>
                <a:cs typeface="Arial"/>
              </a:rPr>
              <a:t>Semester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Examination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480" y="4729098"/>
            <a:ext cx="9781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326380" algn="l"/>
              </a:tabLst>
            </a:pPr>
            <a:r>
              <a:rPr sz="3900" baseline="6410" dirty="0">
                <a:latin typeface="Arial Black"/>
                <a:cs typeface="Arial Black"/>
              </a:rPr>
              <a:t>Letter</a:t>
            </a:r>
            <a:r>
              <a:rPr sz="3900" spc="-37" baseline="6410" dirty="0">
                <a:latin typeface="Arial Black"/>
                <a:cs typeface="Arial Black"/>
              </a:rPr>
              <a:t> </a:t>
            </a:r>
            <a:r>
              <a:rPr sz="3900" baseline="6410" dirty="0">
                <a:latin typeface="Arial Black"/>
                <a:cs typeface="Arial Black"/>
              </a:rPr>
              <a:t>Grade</a:t>
            </a:r>
            <a:r>
              <a:rPr sz="3900" spc="562" baseline="6410" dirty="0">
                <a:latin typeface="Arial Black"/>
                <a:cs typeface="Arial Black"/>
              </a:rPr>
              <a:t> </a:t>
            </a:r>
            <a:r>
              <a:rPr sz="2800" b="1" spc="70" dirty="0">
                <a:latin typeface="Arial"/>
                <a:cs typeface="Arial"/>
              </a:rPr>
              <a:t>Letter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denoting</a:t>
            </a:r>
            <a:r>
              <a:rPr sz="2800" b="1" dirty="0">
                <a:latin typeface="Arial"/>
                <a:cs typeface="Arial"/>
              </a:rPr>
              <a:t>	range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of</a:t>
            </a:r>
            <a:r>
              <a:rPr sz="2800" b="1" spc="37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obtained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marks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14726" y="5155514"/>
            <a:ext cx="4761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0" dirty="0">
                <a:latin typeface="Arial"/>
                <a:cs typeface="Arial"/>
              </a:rPr>
              <a:t>Number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denoting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grade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880" y="5110429"/>
            <a:ext cx="2168525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95"/>
              </a:spcBef>
            </a:pPr>
            <a:r>
              <a:rPr sz="2600" dirty="0">
                <a:latin typeface="Arial Black"/>
                <a:cs typeface="Arial Black"/>
              </a:rPr>
              <a:t>Grade</a:t>
            </a:r>
            <a:r>
              <a:rPr sz="2600" spc="-35" dirty="0">
                <a:latin typeface="Arial Black"/>
                <a:cs typeface="Arial Black"/>
              </a:rPr>
              <a:t> </a:t>
            </a:r>
            <a:r>
              <a:rPr sz="2600" spc="-10" dirty="0">
                <a:latin typeface="Arial Black"/>
                <a:cs typeface="Arial Black"/>
              </a:rPr>
              <a:t>Point </a:t>
            </a:r>
            <a:r>
              <a:rPr sz="2600" dirty="0">
                <a:latin typeface="Arial Black"/>
                <a:cs typeface="Arial Black"/>
              </a:rPr>
              <a:t>Credit</a:t>
            </a:r>
            <a:r>
              <a:rPr sz="2600" spc="10" dirty="0">
                <a:latin typeface="Arial Black"/>
                <a:cs typeface="Arial Black"/>
              </a:rPr>
              <a:t> </a:t>
            </a:r>
            <a:r>
              <a:rPr sz="2600" spc="-20" dirty="0">
                <a:latin typeface="Arial Black"/>
                <a:cs typeface="Arial Black"/>
              </a:rPr>
              <a:t>Point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14726" y="5582818"/>
            <a:ext cx="4893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24405" algn="l"/>
              </a:tabLst>
            </a:pPr>
            <a:r>
              <a:rPr sz="2800" b="1" spc="65" dirty="0">
                <a:latin typeface="Arial"/>
                <a:cs typeface="Arial"/>
              </a:rPr>
              <a:t>Grade</a:t>
            </a:r>
            <a:r>
              <a:rPr sz="2800" b="1" spc="-10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point</a:t>
            </a:r>
            <a:r>
              <a:rPr sz="2800" b="1" dirty="0">
                <a:latin typeface="Arial"/>
                <a:cs typeface="Arial"/>
              </a:rPr>
              <a:t>	x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Credit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spc="60" dirty="0">
                <a:latin typeface="Arial"/>
                <a:cs typeface="Arial"/>
              </a:rPr>
              <a:t>earned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14726" y="6009538"/>
            <a:ext cx="5327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45" dirty="0">
                <a:latin typeface="Arial"/>
                <a:cs typeface="Arial"/>
              </a:rPr>
              <a:t>Semester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65" dirty="0">
                <a:latin typeface="Arial"/>
                <a:cs typeface="Arial"/>
              </a:rPr>
              <a:t>Grade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Point</a:t>
            </a:r>
            <a:r>
              <a:rPr sz="2800" b="1" spc="-114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Average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880" y="5994298"/>
            <a:ext cx="10991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latin typeface="Arial Black"/>
                <a:cs typeface="Arial Black"/>
              </a:rPr>
              <a:t>SGPA </a:t>
            </a:r>
            <a:r>
              <a:rPr sz="2800" spc="-80" dirty="0">
                <a:latin typeface="Arial Black"/>
                <a:cs typeface="Arial Black"/>
              </a:rPr>
              <a:t>CGPA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14726" y="6435953"/>
            <a:ext cx="5681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13280" algn="l"/>
              </a:tabLst>
            </a:pPr>
            <a:r>
              <a:rPr sz="2800" b="1" spc="-10" dirty="0">
                <a:latin typeface="Arial"/>
                <a:cs typeface="Arial"/>
              </a:rPr>
              <a:t>Cumulative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65" dirty="0">
                <a:latin typeface="Arial"/>
                <a:cs typeface="Arial"/>
              </a:rPr>
              <a:t>Grade</a:t>
            </a:r>
            <a:r>
              <a:rPr sz="2800" b="1" spc="-12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Point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Average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1239520"/>
            <a:chOff x="0" y="0"/>
            <a:chExt cx="12192000" cy="1239520"/>
          </a:xfrm>
        </p:grpSpPr>
        <p:sp>
          <p:nvSpPr>
            <p:cNvPr id="3" name="object 3"/>
            <p:cNvSpPr/>
            <p:nvPr/>
          </p:nvSpPr>
          <p:spPr>
            <a:xfrm>
              <a:off x="0" y="35051"/>
              <a:ext cx="12192000" cy="680085"/>
            </a:xfrm>
            <a:custGeom>
              <a:avLst/>
              <a:gdLst/>
              <a:ahLst/>
              <a:cxnLst/>
              <a:rect l="l" t="t" r="r" b="b"/>
              <a:pathLst>
                <a:path w="12192000" h="680085">
                  <a:moveTo>
                    <a:pt x="0" y="679703"/>
                  </a:moveTo>
                  <a:lnTo>
                    <a:pt x="12192000" y="67970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79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8" y="0"/>
              <a:ext cx="2439162" cy="88315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714755"/>
              <a:ext cx="12192000" cy="524510"/>
            </a:xfrm>
            <a:custGeom>
              <a:avLst/>
              <a:gdLst/>
              <a:ahLst/>
              <a:cxnLst/>
              <a:rect l="l" t="t" r="r" b="b"/>
              <a:pathLst>
                <a:path w="12192000" h="524510">
                  <a:moveTo>
                    <a:pt x="12192000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12192000" y="52425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D0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918716" y="2558795"/>
            <a:ext cx="7616825" cy="2667000"/>
            <a:chOff x="1918716" y="2558795"/>
            <a:chExt cx="7616825" cy="2667000"/>
          </a:xfrm>
        </p:grpSpPr>
        <p:sp>
          <p:nvSpPr>
            <p:cNvPr id="7" name="object 7"/>
            <p:cNvSpPr/>
            <p:nvPr/>
          </p:nvSpPr>
          <p:spPr>
            <a:xfrm>
              <a:off x="1918716" y="2558795"/>
              <a:ext cx="7616825" cy="1387475"/>
            </a:xfrm>
            <a:custGeom>
              <a:avLst/>
              <a:gdLst/>
              <a:ahLst/>
              <a:cxnLst/>
              <a:rect l="l" t="t" r="r" b="b"/>
              <a:pathLst>
                <a:path w="7616825" h="1387475">
                  <a:moveTo>
                    <a:pt x="5743435" y="88"/>
                  </a:moveTo>
                  <a:lnTo>
                    <a:pt x="3147949" y="88"/>
                  </a:lnTo>
                  <a:lnTo>
                    <a:pt x="0" y="88"/>
                  </a:lnTo>
                  <a:lnTo>
                    <a:pt x="0" y="640041"/>
                  </a:lnTo>
                  <a:lnTo>
                    <a:pt x="0" y="1387094"/>
                  </a:lnTo>
                  <a:lnTo>
                    <a:pt x="3147949" y="1387094"/>
                  </a:lnTo>
                  <a:lnTo>
                    <a:pt x="5743435" y="1387094"/>
                  </a:lnTo>
                  <a:lnTo>
                    <a:pt x="5743435" y="640080"/>
                  </a:lnTo>
                  <a:lnTo>
                    <a:pt x="5743435" y="88"/>
                  </a:lnTo>
                  <a:close/>
                </a:path>
                <a:path w="7616825" h="1387475">
                  <a:moveTo>
                    <a:pt x="7616825" y="0"/>
                  </a:moveTo>
                  <a:lnTo>
                    <a:pt x="5743448" y="0"/>
                  </a:lnTo>
                  <a:lnTo>
                    <a:pt x="5743448" y="1387094"/>
                  </a:lnTo>
                  <a:lnTo>
                    <a:pt x="7616825" y="1387094"/>
                  </a:lnTo>
                  <a:lnTo>
                    <a:pt x="7616825" y="0"/>
                  </a:lnTo>
                  <a:close/>
                </a:path>
              </a:pathLst>
            </a:custGeom>
            <a:solidFill>
              <a:srgbClr val="66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8716" y="3945762"/>
              <a:ext cx="7616825" cy="1280160"/>
            </a:xfrm>
            <a:custGeom>
              <a:avLst/>
              <a:gdLst/>
              <a:ahLst/>
              <a:cxnLst/>
              <a:rect l="l" t="t" r="r" b="b"/>
              <a:pathLst>
                <a:path w="7616825" h="1280160">
                  <a:moveTo>
                    <a:pt x="5743435" y="88"/>
                  </a:moveTo>
                  <a:lnTo>
                    <a:pt x="3147949" y="88"/>
                  </a:lnTo>
                  <a:lnTo>
                    <a:pt x="0" y="88"/>
                  </a:lnTo>
                  <a:lnTo>
                    <a:pt x="0" y="640080"/>
                  </a:lnTo>
                  <a:lnTo>
                    <a:pt x="3147949" y="640080"/>
                  </a:lnTo>
                  <a:lnTo>
                    <a:pt x="5743435" y="640080"/>
                  </a:lnTo>
                  <a:lnTo>
                    <a:pt x="5743435" y="88"/>
                  </a:lnTo>
                  <a:close/>
                </a:path>
                <a:path w="7616825" h="1280160">
                  <a:moveTo>
                    <a:pt x="7616825" y="0"/>
                  </a:moveTo>
                  <a:lnTo>
                    <a:pt x="5743448" y="0"/>
                  </a:lnTo>
                  <a:lnTo>
                    <a:pt x="5743448" y="1280033"/>
                  </a:lnTo>
                  <a:lnTo>
                    <a:pt x="7616825" y="1280033"/>
                  </a:lnTo>
                  <a:lnTo>
                    <a:pt x="7616825" y="0"/>
                  </a:lnTo>
                  <a:close/>
                </a:path>
              </a:pathLst>
            </a:custGeom>
            <a:solidFill>
              <a:srgbClr val="FFE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0" y="28701"/>
          <a:ext cx="12193904" cy="655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8970"/>
                <a:gridCol w="3148330"/>
                <a:gridCol w="2595879"/>
                <a:gridCol w="1873885"/>
                <a:gridCol w="2656840"/>
              </a:tblGrid>
              <a:tr h="679450">
                <a:tc gridSpan="5">
                  <a:txBody>
                    <a:bodyPr/>
                    <a:lstStyle/>
                    <a:p>
                      <a:pPr marL="68326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340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CCFUP:</a:t>
                      </a:r>
                      <a:r>
                        <a:rPr sz="3400" spc="229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600" b="1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M</a:t>
                      </a:r>
                      <a:r>
                        <a:rPr sz="3600" b="1" cap="small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ultidisciplinary</a:t>
                      </a:r>
                      <a:r>
                        <a:rPr sz="3600" b="1" spc="105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3600" b="1" spc="215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C</a:t>
                      </a:r>
                      <a:r>
                        <a:rPr sz="3600" b="1" cap="small" spc="215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ourse</a:t>
                      </a:r>
                      <a:r>
                        <a:rPr sz="3600" b="1" spc="110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3600" b="1" cap="small" spc="204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3600" b="1" spc="114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3600" b="1" spc="90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S</a:t>
                      </a:r>
                      <a:r>
                        <a:rPr sz="3600" b="1" cap="small" spc="90" dirty="0">
                          <a:solidFill>
                            <a:srgbClr val="FFFF00"/>
                          </a:solidFill>
                          <a:latin typeface="Georgia"/>
                          <a:cs typeface="Georgia"/>
                        </a:rPr>
                        <a:t>tudy</a:t>
                      </a:r>
                      <a:endParaRPr sz="3600">
                        <a:latin typeface="Georgia"/>
                        <a:cs typeface="Georgia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4195">
                <a:tc gridSpan="5"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4013835" algn="l"/>
                          <a:tab pos="4609465" algn="l"/>
                          <a:tab pos="7357745" algn="l"/>
                          <a:tab pos="7834630" algn="l"/>
                        </a:tabLst>
                      </a:pPr>
                      <a:r>
                        <a:rPr sz="2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Semester</a:t>
                      </a:r>
                      <a:r>
                        <a:rPr sz="2800" spc="-114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System</a:t>
                      </a:r>
                      <a:r>
                        <a:rPr sz="2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2800" spc="-1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2800" spc="-5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2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	Credit</a:t>
                      </a:r>
                      <a:r>
                        <a:rPr sz="2800" spc="-1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Based</a:t>
                      </a:r>
                      <a:r>
                        <a:rPr sz="2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2800" spc="-5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2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	Multiple</a:t>
                      </a:r>
                      <a:r>
                        <a:rPr sz="2800" spc="1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entry</a:t>
                      </a:r>
                      <a:r>
                        <a:rPr sz="2800" spc="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&amp;</a:t>
                      </a:r>
                      <a:r>
                        <a:rPr sz="2800" spc="-5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20" dirty="0">
                          <a:solidFill>
                            <a:srgbClr val="001F5F"/>
                          </a:solidFill>
                          <a:latin typeface="Arial Black"/>
                          <a:cs typeface="Arial Black"/>
                        </a:rPr>
                        <a:t>exit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59765">
                <a:tc rowSpan="2">
                  <a:txBody>
                    <a:bodyPr/>
                    <a:lstStyle/>
                    <a:p>
                      <a:pPr marL="274320" algn="ctr">
                        <a:lnSpc>
                          <a:spcPts val="3665"/>
                        </a:lnSpc>
                      </a:pPr>
                      <a:r>
                        <a:rPr sz="6000" spc="-37" baseline="-16666" dirty="0">
                          <a:latin typeface="Arial Black"/>
                          <a:cs typeface="Arial Black"/>
                        </a:rPr>
                        <a:t>1</a:t>
                      </a:r>
                      <a:r>
                        <a:rPr sz="2650" spc="-25" dirty="0">
                          <a:latin typeface="Arial Black"/>
                          <a:cs typeface="Arial Black"/>
                        </a:rPr>
                        <a:t>st</a:t>
                      </a:r>
                      <a:endParaRPr sz="2650">
                        <a:latin typeface="Arial Black"/>
                        <a:cs typeface="Arial Black"/>
                      </a:endParaRPr>
                    </a:p>
                    <a:p>
                      <a:pPr marL="273685"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4000" spc="-20" dirty="0">
                          <a:latin typeface="Arial Black"/>
                          <a:cs typeface="Arial Black"/>
                        </a:rPr>
                        <a:t>Year</a:t>
                      </a:r>
                      <a:endParaRPr sz="4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Semester</a:t>
                      </a:r>
                      <a:r>
                        <a:rPr sz="2800" spc="-114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2800" spc="-50" dirty="0">
                          <a:latin typeface="Arial Black"/>
                          <a:cs typeface="Arial Black"/>
                        </a:rPr>
                        <a:t>I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20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75590"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3200" spc="-25" dirty="0">
                          <a:latin typeface="Arial Black"/>
                          <a:cs typeface="Arial Black"/>
                        </a:rPr>
                        <a:t>40</a:t>
                      </a:r>
                      <a:endParaRPr sz="3200">
                        <a:latin typeface="Arial Black"/>
                        <a:cs typeface="Arial Black"/>
                      </a:endParaRPr>
                    </a:p>
                    <a:p>
                      <a:pPr marL="27749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95910" marR="80010" indent="9588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800" spc="-10" dirty="0">
                          <a:latin typeface="Arial Black"/>
                          <a:cs typeface="Arial Black"/>
                        </a:rPr>
                        <a:t>Certificate </a:t>
                      </a:r>
                      <a:r>
                        <a:rPr sz="2800" dirty="0">
                          <a:latin typeface="Arial Black"/>
                          <a:cs typeface="Arial Black"/>
                        </a:rPr>
                        <a:t>(44</a:t>
                      </a:r>
                      <a:r>
                        <a:rPr sz="28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Credits)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6394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-25" dirty="0">
                          <a:latin typeface="Arial Black"/>
                          <a:cs typeface="Arial Black"/>
                        </a:rPr>
                        <a:t>Semester-II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20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7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1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639445">
                <a:tc rowSpan="2">
                  <a:txBody>
                    <a:bodyPr/>
                    <a:lstStyle/>
                    <a:p>
                      <a:pPr algn="ctr">
                        <a:lnSpc>
                          <a:spcPts val="4670"/>
                        </a:lnSpc>
                      </a:pPr>
                      <a:r>
                        <a:rPr sz="6000" spc="-37" baseline="-16666" dirty="0">
                          <a:latin typeface="Arial Black"/>
                          <a:cs typeface="Arial Black"/>
                        </a:rPr>
                        <a:t>2</a:t>
                      </a:r>
                      <a:r>
                        <a:rPr sz="2650" spc="-25" dirty="0">
                          <a:latin typeface="Arial Black"/>
                          <a:cs typeface="Arial Black"/>
                        </a:rPr>
                        <a:t>nd</a:t>
                      </a:r>
                      <a:endParaRPr sz="265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4000" spc="-20" dirty="0">
                          <a:latin typeface="Arial Black"/>
                          <a:cs typeface="Arial Black"/>
                        </a:rPr>
                        <a:t>Year</a:t>
                      </a:r>
                      <a:endParaRPr sz="4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-20" dirty="0">
                          <a:latin typeface="Arial Black"/>
                          <a:cs typeface="Arial Black"/>
                        </a:rPr>
                        <a:t>Semester-</a:t>
                      </a:r>
                      <a:r>
                        <a:rPr sz="2800" spc="-25" dirty="0">
                          <a:latin typeface="Arial Black"/>
                          <a:cs typeface="Arial Black"/>
                        </a:rPr>
                        <a:t>III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20</a:t>
                      </a:r>
                      <a:r>
                        <a:rPr sz="2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850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75590" algn="ctr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800" spc="-25" dirty="0">
                          <a:latin typeface="Arial Black"/>
                          <a:cs typeface="Arial Black"/>
                        </a:rPr>
                        <a:t>40</a:t>
                      </a:r>
                      <a:endParaRPr sz="2800">
                        <a:latin typeface="Arial Black"/>
                        <a:cs typeface="Arial Black"/>
                      </a:endParaRPr>
                    </a:p>
                    <a:p>
                      <a:pPr marL="277495" algn="ctr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95910" marR="80010" indent="347345">
                        <a:lnSpc>
                          <a:spcPct val="100000"/>
                        </a:lnSpc>
                        <a:spcBef>
                          <a:spcPts val="1935"/>
                        </a:spcBef>
                      </a:pPr>
                      <a:r>
                        <a:rPr sz="2800" spc="-10" dirty="0">
                          <a:latin typeface="Arial Black"/>
                          <a:cs typeface="Arial Black"/>
                        </a:rPr>
                        <a:t>Diploma </a:t>
                      </a:r>
                      <a:r>
                        <a:rPr sz="2800" dirty="0">
                          <a:latin typeface="Arial Black"/>
                          <a:cs typeface="Arial Black"/>
                        </a:rPr>
                        <a:t>(84</a:t>
                      </a:r>
                      <a:r>
                        <a:rPr sz="2800" spc="-1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Credits)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CC"/>
                    </a:solidFill>
                  </a:tcPr>
                </a:tc>
              </a:tr>
              <a:tr h="746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Semester</a:t>
                      </a:r>
                      <a:r>
                        <a:rPr sz="2800" spc="-1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2800" spc="-25" dirty="0">
                          <a:latin typeface="Arial Black"/>
                          <a:cs typeface="Arial Black"/>
                        </a:rPr>
                        <a:t>IV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20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139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57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CC"/>
                    </a:solidFill>
                  </a:tcPr>
                </a:tc>
              </a:tr>
              <a:tr h="639445">
                <a:tc rowSpan="2">
                  <a:txBody>
                    <a:bodyPr/>
                    <a:lstStyle/>
                    <a:p>
                      <a:pPr marL="10160" algn="ctr">
                        <a:lnSpc>
                          <a:spcPts val="3590"/>
                        </a:lnSpc>
                      </a:pPr>
                      <a:r>
                        <a:rPr sz="6000" spc="30" baseline="-16666" dirty="0">
                          <a:latin typeface="Arial Black"/>
                          <a:cs typeface="Arial Black"/>
                        </a:rPr>
                        <a:t>3</a:t>
                      </a:r>
                      <a:r>
                        <a:rPr sz="2650" spc="20" dirty="0">
                          <a:latin typeface="Arial Black"/>
                          <a:cs typeface="Arial Black"/>
                        </a:rPr>
                        <a:t>rd</a:t>
                      </a:r>
                      <a:endParaRPr sz="265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4000" spc="-20" dirty="0">
                          <a:latin typeface="Arial Black"/>
                          <a:cs typeface="Arial Black"/>
                        </a:rPr>
                        <a:t>Year</a:t>
                      </a:r>
                      <a:endParaRPr sz="4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38F"/>
                    </a:solidFill>
                  </a:tcPr>
                </a:tc>
                <a:tc>
                  <a:txBody>
                    <a:bodyPr/>
                    <a:lstStyle/>
                    <a:p>
                      <a:pPr marL="52641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Semester</a:t>
                      </a:r>
                      <a:r>
                        <a:rPr sz="2800" spc="-1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2800" spc="-50" dirty="0">
                          <a:latin typeface="Arial Black"/>
                          <a:cs typeface="Arial Black"/>
                        </a:rPr>
                        <a:t>V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20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3200" spc="-25" dirty="0">
                          <a:latin typeface="Arial Black"/>
                          <a:cs typeface="Arial Black"/>
                        </a:rPr>
                        <a:t>40</a:t>
                      </a:r>
                      <a:endParaRPr sz="3200">
                        <a:latin typeface="Arial Black"/>
                        <a:cs typeface="Arial Black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30225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3600" spc="-10" dirty="0">
                          <a:latin typeface="Arial Black"/>
                          <a:cs typeface="Arial Black"/>
                        </a:rPr>
                        <a:t>Degree</a:t>
                      </a:r>
                      <a:endParaRPr sz="3600">
                        <a:latin typeface="Arial Black"/>
                        <a:cs typeface="Arial Black"/>
                      </a:endParaRPr>
                    </a:p>
                    <a:p>
                      <a:pPr marL="3536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2400" dirty="0">
                          <a:latin typeface="Arial Black"/>
                          <a:cs typeface="Arial Black"/>
                        </a:rPr>
                        <a:t>(120</a:t>
                      </a:r>
                      <a:r>
                        <a:rPr sz="2400" spc="-10" dirty="0">
                          <a:latin typeface="Arial Black"/>
                          <a:cs typeface="Arial Black"/>
                        </a:rPr>
                        <a:t> Credits)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38F"/>
                    </a:solidFill>
                  </a:tcPr>
                </a:tc>
              </a:tr>
              <a:tr h="6394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38F"/>
                    </a:solidFill>
                  </a:tcPr>
                </a:tc>
                <a:tc>
                  <a:txBody>
                    <a:bodyPr/>
                    <a:lstStyle/>
                    <a:p>
                      <a:pPr marR="17589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Semester</a:t>
                      </a:r>
                      <a:r>
                        <a:rPr sz="280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2800" spc="-25" dirty="0">
                          <a:latin typeface="Arial Black"/>
                          <a:cs typeface="Arial Black"/>
                        </a:rPr>
                        <a:t>VI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38F"/>
                    </a:solidFill>
                  </a:tcPr>
                </a:tc>
                <a:tc>
                  <a:txBody>
                    <a:bodyPr/>
                    <a:lstStyle/>
                    <a:p>
                      <a:pPr marR="15367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20</a:t>
                      </a:r>
                      <a:r>
                        <a:rPr sz="2800" spc="-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3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8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38F"/>
                    </a:solidFill>
                  </a:tcPr>
                </a:tc>
              </a:tr>
              <a:tr h="537845"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3954"/>
                        </a:lnSpc>
                      </a:pPr>
                      <a:r>
                        <a:rPr sz="6000" spc="-37" baseline="-16666" dirty="0">
                          <a:latin typeface="Arial Black"/>
                          <a:cs typeface="Arial Black"/>
                        </a:rPr>
                        <a:t>4</a:t>
                      </a:r>
                      <a:r>
                        <a:rPr sz="2650" spc="-25" dirty="0">
                          <a:latin typeface="Arial Black"/>
                          <a:cs typeface="Arial Black"/>
                        </a:rPr>
                        <a:t>th</a:t>
                      </a:r>
                      <a:endParaRPr sz="265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4000" spc="-20" dirty="0">
                          <a:latin typeface="Arial Black"/>
                          <a:cs typeface="Arial Black"/>
                        </a:rPr>
                        <a:t>Year</a:t>
                      </a:r>
                      <a:endParaRPr sz="4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  <a:tc>
                  <a:txBody>
                    <a:bodyPr/>
                    <a:lstStyle/>
                    <a:p>
                      <a:pPr marR="107314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Semester</a:t>
                      </a:r>
                      <a:r>
                        <a:rPr sz="2800" spc="-1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2800" spc="-25" dirty="0">
                          <a:latin typeface="Arial Black"/>
                          <a:cs typeface="Arial Black"/>
                        </a:rPr>
                        <a:t>VII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  <a:tc>
                  <a:txBody>
                    <a:bodyPr/>
                    <a:lstStyle/>
                    <a:p>
                      <a:pPr marR="17272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20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10"/>
                        </a:spcBef>
                      </a:pPr>
                      <a:r>
                        <a:rPr sz="3200" spc="-25" dirty="0">
                          <a:latin typeface="Arial Black"/>
                          <a:cs typeface="Arial Black"/>
                        </a:rPr>
                        <a:t>40</a:t>
                      </a:r>
                      <a:endParaRPr sz="3200">
                        <a:latin typeface="Arial Black"/>
                        <a:cs typeface="Arial Black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204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8279" algn="ctr">
                        <a:lnSpc>
                          <a:spcPts val="2515"/>
                        </a:lnSpc>
                        <a:tabLst>
                          <a:tab pos="1489075" algn="l"/>
                        </a:tabLst>
                      </a:pPr>
                      <a:r>
                        <a:rPr sz="2200" spc="-10" dirty="0">
                          <a:latin typeface="Arial Black"/>
                          <a:cs typeface="Arial Black"/>
                        </a:rPr>
                        <a:t>Honors</a:t>
                      </a:r>
                      <a:r>
                        <a:rPr sz="2200" dirty="0">
                          <a:latin typeface="Arial Black"/>
                          <a:cs typeface="Arial Black"/>
                        </a:rPr>
                        <a:t>	</a:t>
                      </a:r>
                      <a:r>
                        <a:rPr sz="2200" spc="-20" dirty="0">
                          <a:latin typeface="Arial Black"/>
                          <a:cs typeface="Arial Black"/>
                        </a:rPr>
                        <a:t>(160</a:t>
                      </a:r>
                      <a:endParaRPr sz="2200">
                        <a:latin typeface="Arial Black"/>
                        <a:cs typeface="Arial Black"/>
                      </a:endParaRPr>
                    </a:p>
                    <a:p>
                      <a:pPr marL="326390" marR="111125" indent="67945" algn="ctr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sz="2200" dirty="0">
                          <a:latin typeface="Arial Black"/>
                          <a:cs typeface="Arial Black"/>
                        </a:rPr>
                        <a:t>Credits)</a:t>
                      </a:r>
                      <a:r>
                        <a:rPr sz="2200" spc="-5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200" spc="-25" dirty="0">
                          <a:latin typeface="Arial Black"/>
                          <a:cs typeface="Arial Black"/>
                        </a:rPr>
                        <a:t>or </a:t>
                      </a:r>
                      <a:r>
                        <a:rPr sz="2200" dirty="0">
                          <a:latin typeface="Arial Black"/>
                          <a:cs typeface="Arial Black"/>
                        </a:rPr>
                        <a:t>Hon.</a:t>
                      </a:r>
                      <a:r>
                        <a:rPr sz="2200" spc="-4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200" dirty="0">
                          <a:latin typeface="Arial Black"/>
                          <a:cs typeface="Arial Black"/>
                        </a:rPr>
                        <a:t>with</a:t>
                      </a:r>
                      <a:r>
                        <a:rPr sz="2200" spc="-55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200" spc="-20" dirty="0">
                          <a:latin typeface="Arial Black"/>
                          <a:cs typeface="Arial Black"/>
                        </a:rPr>
                        <a:t>Res. </a:t>
                      </a:r>
                      <a:r>
                        <a:rPr sz="2400" dirty="0">
                          <a:latin typeface="Arial Black"/>
                          <a:cs typeface="Arial Black"/>
                        </a:rPr>
                        <a:t>(164</a:t>
                      </a:r>
                      <a:r>
                        <a:rPr sz="2400" spc="-10" dirty="0">
                          <a:latin typeface="Arial Black"/>
                          <a:cs typeface="Arial Black"/>
                        </a:rPr>
                        <a:t> Credits)</a:t>
                      </a:r>
                      <a:endParaRPr sz="24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</a:tr>
              <a:tr h="833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Semester</a:t>
                      </a:r>
                      <a:r>
                        <a:rPr sz="2800" spc="-120" dirty="0"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-</a:t>
                      </a:r>
                      <a:r>
                        <a:rPr sz="2800" spc="-20" dirty="0">
                          <a:latin typeface="Arial Black"/>
                          <a:cs typeface="Arial Black"/>
                        </a:rPr>
                        <a:t>VIII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  <a:tc>
                  <a:txBody>
                    <a:bodyPr/>
                    <a:lstStyle/>
                    <a:p>
                      <a:pPr marR="154305" algn="r">
                        <a:lnSpc>
                          <a:spcPct val="100000"/>
                        </a:lnSpc>
                        <a:spcBef>
                          <a:spcPts val="1440"/>
                        </a:spcBef>
                      </a:pPr>
                      <a:r>
                        <a:rPr sz="2800" dirty="0">
                          <a:latin typeface="Arial Black"/>
                          <a:cs typeface="Arial Black"/>
                        </a:rPr>
                        <a:t>20 </a:t>
                      </a:r>
                      <a:r>
                        <a:rPr sz="2800" spc="-10" dirty="0">
                          <a:latin typeface="Arial Black"/>
                          <a:cs typeface="Arial Black"/>
                        </a:rPr>
                        <a:t>Credits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182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44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F55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350" y="690118"/>
            <a:ext cx="12204700" cy="6174740"/>
            <a:chOff x="-6350" y="690118"/>
            <a:chExt cx="12204700" cy="6174740"/>
          </a:xfrm>
        </p:grpSpPr>
        <p:sp>
          <p:nvSpPr>
            <p:cNvPr id="4" name="object 4"/>
            <p:cNvSpPr/>
            <p:nvPr/>
          </p:nvSpPr>
          <p:spPr>
            <a:xfrm>
              <a:off x="0" y="696468"/>
              <a:ext cx="12192000" cy="2310765"/>
            </a:xfrm>
            <a:custGeom>
              <a:avLst/>
              <a:gdLst/>
              <a:ahLst/>
              <a:cxnLst/>
              <a:rect l="l" t="t" r="r" b="b"/>
              <a:pathLst>
                <a:path w="12192000" h="2310765">
                  <a:moveTo>
                    <a:pt x="11806936" y="0"/>
                  </a:moveTo>
                  <a:lnTo>
                    <a:pt x="385064" y="0"/>
                  </a:lnTo>
                  <a:lnTo>
                    <a:pt x="336763" y="2999"/>
                  </a:lnTo>
                  <a:lnTo>
                    <a:pt x="290252" y="11756"/>
                  </a:lnTo>
                  <a:lnTo>
                    <a:pt x="245892" y="25911"/>
                  </a:lnTo>
                  <a:lnTo>
                    <a:pt x="204045" y="45104"/>
                  </a:lnTo>
                  <a:lnTo>
                    <a:pt x="165070" y="68974"/>
                  </a:lnTo>
                  <a:lnTo>
                    <a:pt x="129329" y="97160"/>
                  </a:lnTo>
                  <a:lnTo>
                    <a:pt x="97182" y="129303"/>
                  </a:lnTo>
                  <a:lnTo>
                    <a:pt x="68991" y="165042"/>
                  </a:lnTo>
                  <a:lnTo>
                    <a:pt x="45116" y="204016"/>
                  </a:lnTo>
                  <a:lnTo>
                    <a:pt x="25919" y="245866"/>
                  </a:lnTo>
                  <a:lnTo>
                    <a:pt x="11760" y="290231"/>
                  </a:lnTo>
                  <a:lnTo>
                    <a:pt x="3000" y="336750"/>
                  </a:lnTo>
                  <a:lnTo>
                    <a:pt x="0" y="385064"/>
                  </a:lnTo>
                  <a:lnTo>
                    <a:pt x="0" y="1925320"/>
                  </a:lnTo>
                  <a:lnTo>
                    <a:pt x="3000" y="1973633"/>
                  </a:lnTo>
                  <a:lnTo>
                    <a:pt x="11760" y="2020152"/>
                  </a:lnTo>
                  <a:lnTo>
                    <a:pt x="25919" y="2064517"/>
                  </a:lnTo>
                  <a:lnTo>
                    <a:pt x="45116" y="2106367"/>
                  </a:lnTo>
                  <a:lnTo>
                    <a:pt x="68991" y="2145341"/>
                  </a:lnTo>
                  <a:lnTo>
                    <a:pt x="97182" y="2181080"/>
                  </a:lnTo>
                  <a:lnTo>
                    <a:pt x="129329" y="2213223"/>
                  </a:lnTo>
                  <a:lnTo>
                    <a:pt x="165070" y="2241409"/>
                  </a:lnTo>
                  <a:lnTo>
                    <a:pt x="204045" y="2265279"/>
                  </a:lnTo>
                  <a:lnTo>
                    <a:pt x="245892" y="2284472"/>
                  </a:lnTo>
                  <a:lnTo>
                    <a:pt x="290252" y="2298627"/>
                  </a:lnTo>
                  <a:lnTo>
                    <a:pt x="336763" y="2307384"/>
                  </a:lnTo>
                  <a:lnTo>
                    <a:pt x="385064" y="2310384"/>
                  </a:lnTo>
                  <a:lnTo>
                    <a:pt x="11806936" y="2310384"/>
                  </a:lnTo>
                  <a:lnTo>
                    <a:pt x="11855249" y="2307384"/>
                  </a:lnTo>
                  <a:lnTo>
                    <a:pt x="11901768" y="2298627"/>
                  </a:lnTo>
                  <a:lnTo>
                    <a:pt x="11946133" y="2284472"/>
                  </a:lnTo>
                  <a:lnTo>
                    <a:pt x="11987983" y="2265279"/>
                  </a:lnTo>
                  <a:lnTo>
                    <a:pt x="12026957" y="2241409"/>
                  </a:lnTo>
                  <a:lnTo>
                    <a:pt x="12062696" y="2213223"/>
                  </a:lnTo>
                  <a:lnTo>
                    <a:pt x="12094839" y="2181080"/>
                  </a:lnTo>
                  <a:lnTo>
                    <a:pt x="12123025" y="2145341"/>
                  </a:lnTo>
                  <a:lnTo>
                    <a:pt x="12146895" y="2106367"/>
                  </a:lnTo>
                  <a:lnTo>
                    <a:pt x="12166088" y="2064517"/>
                  </a:lnTo>
                  <a:lnTo>
                    <a:pt x="12180243" y="2020152"/>
                  </a:lnTo>
                  <a:lnTo>
                    <a:pt x="12189000" y="1973633"/>
                  </a:lnTo>
                  <a:lnTo>
                    <a:pt x="12192000" y="1925320"/>
                  </a:lnTo>
                  <a:lnTo>
                    <a:pt x="12192000" y="385064"/>
                  </a:lnTo>
                  <a:lnTo>
                    <a:pt x="12189000" y="336750"/>
                  </a:lnTo>
                  <a:lnTo>
                    <a:pt x="12180243" y="290231"/>
                  </a:lnTo>
                  <a:lnTo>
                    <a:pt x="12166088" y="245866"/>
                  </a:lnTo>
                  <a:lnTo>
                    <a:pt x="12146895" y="204016"/>
                  </a:lnTo>
                  <a:lnTo>
                    <a:pt x="12123025" y="165042"/>
                  </a:lnTo>
                  <a:lnTo>
                    <a:pt x="12094839" y="129303"/>
                  </a:lnTo>
                  <a:lnTo>
                    <a:pt x="12062696" y="97160"/>
                  </a:lnTo>
                  <a:lnTo>
                    <a:pt x="12026957" y="68974"/>
                  </a:lnTo>
                  <a:lnTo>
                    <a:pt x="11987983" y="45104"/>
                  </a:lnTo>
                  <a:lnTo>
                    <a:pt x="11946133" y="25911"/>
                  </a:lnTo>
                  <a:lnTo>
                    <a:pt x="11901768" y="11756"/>
                  </a:lnTo>
                  <a:lnTo>
                    <a:pt x="11855249" y="2999"/>
                  </a:lnTo>
                  <a:lnTo>
                    <a:pt x="11806936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96468"/>
              <a:ext cx="12192000" cy="2310765"/>
            </a:xfrm>
            <a:custGeom>
              <a:avLst/>
              <a:gdLst/>
              <a:ahLst/>
              <a:cxnLst/>
              <a:rect l="l" t="t" r="r" b="b"/>
              <a:pathLst>
                <a:path w="12192000" h="2310765">
                  <a:moveTo>
                    <a:pt x="0" y="385064"/>
                  </a:moveTo>
                  <a:lnTo>
                    <a:pt x="3000" y="336750"/>
                  </a:lnTo>
                  <a:lnTo>
                    <a:pt x="11760" y="290231"/>
                  </a:lnTo>
                  <a:lnTo>
                    <a:pt x="25919" y="245866"/>
                  </a:lnTo>
                  <a:lnTo>
                    <a:pt x="45116" y="204016"/>
                  </a:lnTo>
                  <a:lnTo>
                    <a:pt x="68991" y="165042"/>
                  </a:lnTo>
                  <a:lnTo>
                    <a:pt x="97182" y="129303"/>
                  </a:lnTo>
                  <a:lnTo>
                    <a:pt x="129329" y="97160"/>
                  </a:lnTo>
                  <a:lnTo>
                    <a:pt x="165070" y="68974"/>
                  </a:lnTo>
                  <a:lnTo>
                    <a:pt x="204045" y="45104"/>
                  </a:lnTo>
                  <a:lnTo>
                    <a:pt x="245892" y="25911"/>
                  </a:lnTo>
                  <a:lnTo>
                    <a:pt x="290252" y="11756"/>
                  </a:lnTo>
                  <a:lnTo>
                    <a:pt x="336763" y="2999"/>
                  </a:lnTo>
                  <a:lnTo>
                    <a:pt x="385064" y="0"/>
                  </a:lnTo>
                  <a:lnTo>
                    <a:pt x="11806936" y="0"/>
                  </a:lnTo>
                  <a:lnTo>
                    <a:pt x="11855249" y="2999"/>
                  </a:lnTo>
                  <a:lnTo>
                    <a:pt x="11901768" y="11756"/>
                  </a:lnTo>
                  <a:lnTo>
                    <a:pt x="11946133" y="25911"/>
                  </a:lnTo>
                  <a:lnTo>
                    <a:pt x="11987983" y="45104"/>
                  </a:lnTo>
                  <a:lnTo>
                    <a:pt x="12026957" y="68974"/>
                  </a:lnTo>
                  <a:lnTo>
                    <a:pt x="12062696" y="97160"/>
                  </a:lnTo>
                  <a:lnTo>
                    <a:pt x="12094839" y="129303"/>
                  </a:lnTo>
                  <a:lnTo>
                    <a:pt x="12123025" y="165042"/>
                  </a:lnTo>
                  <a:lnTo>
                    <a:pt x="12146895" y="204016"/>
                  </a:lnTo>
                  <a:lnTo>
                    <a:pt x="12166088" y="245866"/>
                  </a:lnTo>
                  <a:lnTo>
                    <a:pt x="12180243" y="290231"/>
                  </a:lnTo>
                  <a:lnTo>
                    <a:pt x="12189000" y="336750"/>
                  </a:lnTo>
                  <a:lnTo>
                    <a:pt x="12192000" y="385064"/>
                  </a:lnTo>
                  <a:lnTo>
                    <a:pt x="12192000" y="1925320"/>
                  </a:lnTo>
                  <a:lnTo>
                    <a:pt x="12189000" y="1973633"/>
                  </a:lnTo>
                  <a:lnTo>
                    <a:pt x="12180243" y="2020152"/>
                  </a:lnTo>
                  <a:lnTo>
                    <a:pt x="12166088" y="2064517"/>
                  </a:lnTo>
                  <a:lnTo>
                    <a:pt x="12146895" y="2106367"/>
                  </a:lnTo>
                  <a:lnTo>
                    <a:pt x="12123025" y="2145341"/>
                  </a:lnTo>
                  <a:lnTo>
                    <a:pt x="12094839" y="2181080"/>
                  </a:lnTo>
                  <a:lnTo>
                    <a:pt x="12062696" y="2213223"/>
                  </a:lnTo>
                  <a:lnTo>
                    <a:pt x="12026957" y="2241409"/>
                  </a:lnTo>
                  <a:lnTo>
                    <a:pt x="11987983" y="2265279"/>
                  </a:lnTo>
                  <a:lnTo>
                    <a:pt x="11946133" y="2284472"/>
                  </a:lnTo>
                  <a:lnTo>
                    <a:pt x="11901768" y="2298627"/>
                  </a:lnTo>
                  <a:lnTo>
                    <a:pt x="11855249" y="2307384"/>
                  </a:lnTo>
                  <a:lnTo>
                    <a:pt x="11806936" y="2310384"/>
                  </a:lnTo>
                  <a:lnTo>
                    <a:pt x="385064" y="2310384"/>
                  </a:lnTo>
                  <a:lnTo>
                    <a:pt x="336763" y="2307384"/>
                  </a:lnTo>
                  <a:lnTo>
                    <a:pt x="290252" y="2298627"/>
                  </a:lnTo>
                  <a:lnTo>
                    <a:pt x="245892" y="2284472"/>
                  </a:lnTo>
                  <a:lnTo>
                    <a:pt x="204045" y="2265279"/>
                  </a:lnTo>
                  <a:lnTo>
                    <a:pt x="165070" y="2241409"/>
                  </a:lnTo>
                  <a:lnTo>
                    <a:pt x="129329" y="2213223"/>
                  </a:lnTo>
                  <a:lnTo>
                    <a:pt x="97182" y="2181080"/>
                  </a:lnTo>
                  <a:lnTo>
                    <a:pt x="68991" y="2145341"/>
                  </a:lnTo>
                  <a:lnTo>
                    <a:pt x="45116" y="2106367"/>
                  </a:lnTo>
                  <a:lnTo>
                    <a:pt x="25919" y="2064517"/>
                  </a:lnTo>
                  <a:lnTo>
                    <a:pt x="11760" y="2020152"/>
                  </a:lnTo>
                  <a:lnTo>
                    <a:pt x="3000" y="1973633"/>
                  </a:lnTo>
                  <a:lnTo>
                    <a:pt x="0" y="1925320"/>
                  </a:lnTo>
                  <a:lnTo>
                    <a:pt x="0" y="38506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991612"/>
              <a:ext cx="12192000" cy="3866515"/>
            </a:xfrm>
            <a:custGeom>
              <a:avLst/>
              <a:gdLst/>
              <a:ahLst/>
              <a:cxnLst/>
              <a:rect l="l" t="t" r="r" b="b"/>
              <a:pathLst>
                <a:path w="12192000" h="3866515">
                  <a:moveTo>
                    <a:pt x="11547602" y="0"/>
                  </a:moveTo>
                  <a:lnTo>
                    <a:pt x="644410" y="0"/>
                  </a:lnTo>
                  <a:lnTo>
                    <a:pt x="596318" y="1767"/>
                  </a:lnTo>
                  <a:lnTo>
                    <a:pt x="549185" y="6987"/>
                  </a:lnTo>
                  <a:lnTo>
                    <a:pt x="503137" y="15535"/>
                  </a:lnTo>
                  <a:lnTo>
                    <a:pt x="458298" y="27286"/>
                  </a:lnTo>
                  <a:lnTo>
                    <a:pt x="414793" y="42115"/>
                  </a:lnTo>
                  <a:lnTo>
                    <a:pt x="372746" y="59898"/>
                  </a:lnTo>
                  <a:lnTo>
                    <a:pt x="332281" y="80509"/>
                  </a:lnTo>
                  <a:lnTo>
                    <a:pt x="293525" y="103825"/>
                  </a:lnTo>
                  <a:lnTo>
                    <a:pt x="256600" y="129721"/>
                  </a:lnTo>
                  <a:lnTo>
                    <a:pt x="221632" y="158072"/>
                  </a:lnTo>
                  <a:lnTo>
                    <a:pt x="188745" y="188753"/>
                  </a:lnTo>
                  <a:lnTo>
                    <a:pt x="158065" y="221640"/>
                  </a:lnTo>
                  <a:lnTo>
                    <a:pt x="129715" y="256608"/>
                  </a:lnTo>
                  <a:lnTo>
                    <a:pt x="103820" y="293532"/>
                  </a:lnTo>
                  <a:lnTo>
                    <a:pt x="80504" y="332289"/>
                  </a:lnTo>
                  <a:lnTo>
                    <a:pt x="59894" y="372752"/>
                  </a:lnTo>
                  <a:lnTo>
                    <a:pt x="42112" y="414797"/>
                  </a:lnTo>
                  <a:lnTo>
                    <a:pt x="27284" y="458300"/>
                  </a:lnTo>
                  <a:lnTo>
                    <a:pt x="15534" y="503137"/>
                  </a:lnTo>
                  <a:lnTo>
                    <a:pt x="6987" y="549181"/>
                  </a:lnTo>
                  <a:lnTo>
                    <a:pt x="1767" y="596310"/>
                  </a:lnTo>
                  <a:lnTo>
                    <a:pt x="0" y="644398"/>
                  </a:lnTo>
                  <a:lnTo>
                    <a:pt x="0" y="3221977"/>
                  </a:lnTo>
                  <a:lnTo>
                    <a:pt x="1767" y="3270069"/>
                  </a:lnTo>
                  <a:lnTo>
                    <a:pt x="6987" y="3317202"/>
                  </a:lnTo>
                  <a:lnTo>
                    <a:pt x="15534" y="3363250"/>
                  </a:lnTo>
                  <a:lnTo>
                    <a:pt x="27284" y="3408089"/>
                  </a:lnTo>
                  <a:lnTo>
                    <a:pt x="42112" y="3451594"/>
                  </a:lnTo>
                  <a:lnTo>
                    <a:pt x="59894" y="3493641"/>
                  </a:lnTo>
                  <a:lnTo>
                    <a:pt x="80504" y="3534106"/>
                  </a:lnTo>
                  <a:lnTo>
                    <a:pt x="103820" y="3572862"/>
                  </a:lnTo>
                  <a:lnTo>
                    <a:pt x="129715" y="3609787"/>
                  </a:lnTo>
                  <a:lnTo>
                    <a:pt x="158065" y="3644755"/>
                  </a:lnTo>
                  <a:lnTo>
                    <a:pt x="188745" y="3677641"/>
                  </a:lnTo>
                  <a:lnTo>
                    <a:pt x="221632" y="3708322"/>
                  </a:lnTo>
                  <a:lnTo>
                    <a:pt x="256600" y="3736672"/>
                  </a:lnTo>
                  <a:lnTo>
                    <a:pt x="293525" y="3762567"/>
                  </a:lnTo>
                  <a:lnTo>
                    <a:pt x="332281" y="3785882"/>
                  </a:lnTo>
                  <a:lnTo>
                    <a:pt x="372746" y="3806493"/>
                  </a:lnTo>
                  <a:lnTo>
                    <a:pt x="414793" y="3824274"/>
                  </a:lnTo>
                  <a:lnTo>
                    <a:pt x="458298" y="3839103"/>
                  </a:lnTo>
                  <a:lnTo>
                    <a:pt x="503137" y="3850852"/>
                  </a:lnTo>
                  <a:lnTo>
                    <a:pt x="549185" y="3859400"/>
                  </a:lnTo>
                  <a:lnTo>
                    <a:pt x="596318" y="3864619"/>
                  </a:lnTo>
                  <a:lnTo>
                    <a:pt x="644410" y="3866387"/>
                  </a:lnTo>
                  <a:lnTo>
                    <a:pt x="11547602" y="3866387"/>
                  </a:lnTo>
                  <a:lnTo>
                    <a:pt x="11595689" y="3864619"/>
                  </a:lnTo>
                  <a:lnTo>
                    <a:pt x="11642818" y="3859400"/>
                  </a:lnTo>
                  <a:lnTo>
                    <a:pt x="11688862" y="3850852"/>
                  </a:lnTo>
                  <a:lnTo>
                    <a:pt x="11733699" y="3839103"/>
                  </a:lnTo>
                  <a:lnTo>
                    <a:pt x="11777202" y="3824274"/>
                  </a:lnTo>
                  <a:lnTo>
                    <a:pt x="11819247" y="3806493"/>
                  </a:lnTo>
                  <a:lnTo>
                    <a:pt x="11859710" y="3785882"/>
                  </a:lnTo>
                  <a:lnTo>
                    <a:pt x="11898467" y="3762567"/>
                  </a:lnTo>
                  <a:lnTo>
                    <a:pt x="11935391" y="3736672"/>
                  </a:lnTo>
                  <a:lnTo>
                    <a:pt x="11970359" y="3708322"/>
                  </a:lnTo>
                  <a:lnTo>
                    <a:pt x="12003246" y="3677641"/>
                  </a:lnTo>
                  <a:lnTo>
                    <a:pt x="12033927" y="3644755"/>
                  </a:lnTo>
                  <a:lnTo>
                    <a:pt x="12062278" y="3609787"/>
                  </a:lnTo>
                  <a:lnTo>
                    <a:pt x="12088174" y="3572862"/>
                  </a:lnTo>
                  <a:lnTo>
                    <a:pt x="12111490" y="3534106"/>
                  </a:lnTo>
                  <a:lnTo>
                    <a:pt x="12132101" y="3493641"/>
                  </a:lnTo>
                  <a:lnTo>
                    <a:pt x="12149884" y="3451594"/>
                  </a:lnTo>
                  <a:lnTo>
                    <a:pt x="12164713" y="3408089"/>
                  </a:lnTo>
                  <a:lnTo>
                    <a:pt x="12176464" y="3363250"/>
                  </a:lnTo>
                  <a:lnTo>
                    <a:pt x="12185012" y="3317202"/>
                  </a:lnTo>
                  <a:lnTo>
                    <a:pt x="12190232" y="3270069"/>
                  </a:lnTo>
                  <a:lnTo>
                    <a:pt x="12192000" y="3221977"/>
                  </a:lnTo>
                  <a:lnTo>
                    <a:pt x="12192000" y="644398"/>
                  </a:lnTo>
                  <a:lnTo>
                    <a:pt x="12190232" y="596310"/>
                  </a:lnTo>
                  <a:lnTo>
                    <a:pt x="12185012" y="549181"/>
                  </a:lnTo>
                  <a:lnTo>
                    <a:pt x="12176464" y="503137"/>
                  </a:lnTo>
                  <a:lnTo>
                    <a:pt x="12164713" y="458300"/>
                  </a:lnTo>
                  <a:lnTo>
                    <a:pt x="12149884" y="414797"/>
                  </a:lnTo>
                  <a:lnTo>
                    <a:pt x="12132101" y="372752"/>
                  </a:lnTo>
                  <a:lnTo>
                    <a:pt x="12111490" y="332289"/>
                  </a:lnTo>
                  <a:lnTo>
                    <a:pt x="12088174" y="293532"/>
                  </a:lnTo>
                  <a:lnTo>
                    <a:pt x="12062278" y="256608"/>
                  </a:lnTo>
                  <a:lnTo>
                    <a:pt x="12033927" y="221640"/>
                  </a:lnTo>
                  <a:lnTo>
                    <a:pt x="12003246" y="188753"/>
                  </a:lnTo>
                  <a:lnTo>
                    <a:pt x="11970359" y="158072"/>
                  </a:lnTo>
                  <a:lnTo>
                    <a:pt x="11935391" y="129721"/>
                  </a:lnTo>
                  <a:lnTo>
                    <a:pt x="11898467" y="103825"/>
                  </a:lnTo>
                  <a:lnTo>
                    <a:pt x="11859710" y="80509"/>
                  </a:lnTo>
                  <a:lnTo>
                    <a:pt x="11819247" y="59898"/>
                  </a:lnTo>
                  <a:lnTo>
                    <a:pt x="11777202" y="42115"/>
                  </a:lnTo>
                  <a:lnTo>
                    <a:pt x="11733699" y="27286"/>
                  </a:lnTo>
                  <a:lnTo>
                    <a:pt x="11688862" y="15535"/>
                  </a:lnTo>
                  <a:lnTo>
                    <a:pt x="11642818" y="6987"/>
                  </a:lnTo>
                  <a:lnTo>
                    <a:pt x="11595689" y="1767"/>
                  </a:lnTo>
                  <a:lnTo>
                    <a:pt x="11547602" y="0"/>
                  </a:lnTo>
                  <a:close/>
                </a:path>
              </a:pathLst>
            </a:custGeom>
            <a:solidFill>
              <a:srgbClr val="99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2991612"/>
              <a:ext cx="12192000" cy="3866515"/>
            </a:xfrm>
            <a:custGeom>
              <a:avLst/>
              <a:gdLst/>
              <a:ahLst/>
              <a:cxnLst/>
              <a:rect l="l" t="t" r="r" b="b"/>
              <a:pathLst>
                <a:path w="12192000" h="3866515">
                  <a:moveTo>
                    <a:pt x="0" y="644398"/>
                  </a:moveTo>
                  <a:lnTo>
                    <a:pt x="1767" y="596310"/>
                  </a:lnTo>
                  <a:lnTo>
                    <a:pt x="6987" y="549181"/>
                  </a:lnTo>
                  <a:lnTo>
                    <a:pt x="15534" y="503137"/>
                  </a:lnTo>
                  <a:lnTo>
                    <a:pt x="27284" y="458300"/>
                  </a:lnTo>
                  <a:lnTo>
                    <a:pt x="42112" y="414797"/>
                  </a:lnTo>
                  <a:lnTo>
                    <a:pt x="59894" y="372752"/>
                  </a:lnTo>
                  <a:lnTo>
                    <a:pt x="80504" y="332289"/>
                  </a:lnTo>
                  <a:lnTo>
                    <a:pt x="103820" y="293532"/>
                  </a:lnTo>
                  <a:lnTo>
                    <a:pt x="129715" y="256608"/>
                  </a:lnTo>
                  <a:lnTo>
                    <a:pt x="158065" y="221640"/>
                  </a:lnTo>
                  <a:lnTo>
                    <a:pt x="188745" y="188753"/>
                  </a:lnTo>
                  <a:lnTo>
                    <a:pt x="221632" y="158072"/>
                  </a:lnTo>
                  <a:lnTo>
                    <a:pt x="256600" y="129721"/>
                  </a:lnTo>
                  <a:lnTo>
                    <a:pt x="293525" y="103825"/>
                  </a:lnTo>
                  <a:lnTo>
                    <a:pt x="332281" y="80509"/>
                  </a:lnTo>
                  <a:lnTo>
                    <a:pt x="372746" y="59898"/>
                  </a:lnTo>
                  <a:lnTo>
                    <a:pt x="414793" y="42115"/>
                  </a:lnTo>
                  <a:lnTo>
                    <a:pt x="458298" y="27286"/>
                  </a:lnTo>
                  <a:lnTo>
                    <a:pt x="503137" y="15535"/>
                  </a:lnTo>
                  <a:lnTo>
                    <a:pt x="549185" y="6987"/>
                  </a:lnTo>
                  <a:lnTo>
                    <a:pt x="596318" y="1767"/>
                  </a:lnTo>
                  <a:lnTo>
                    <a:pt x="644410" y="0"/>
                  </a:lnTo>
                  <a:lnTo>
                    <a:pt x="11547602" y="0"/>
                  </a:lnTo>
                  <a:lnTo>
                    <a:pt x="11595689" y="1767"/>
                  </a:lnTo>
                  <a:lnTo>
                    <a:pt x="11642818" y="6987"/>
                  </a:lnTo>
                  <a:lnTo>
                    <a:pt x="11688862" y="15535"/>
                  </a:lnTo>
                  <a:lnTo>
                    <a:pt x="11733699" y="27286"/>
                  </a:lnTo>
                  <a:lnTo>
                    <a:pt x="11777202" y="42115"/>
                  </a:lnTo>
                  <a:lnTo>
                    <a:pt x="11819247" y="59898"/>
                  </a:lnTo>
                  <a:lnTo>
                    <a:pt x="11859710" y="80509"/>
                  </a:lnTo>
                  <a:lnTo>
                    <a:pt x="11898467" y="103825"/>
                  </a:lnTo>
                  <a:lnTo>
                    <a:pt x="11935391" y="129721"/>
                  </a:lnTo>
                  <a:lnTo>
                    <a:pt x="11970359" y="158072"/>
                  </a:lnTo>
                  <a:lnTo>
                    <a:pt x="12003246" y="188753"/>
                  </a:lnTo>
                  <a:lnTo>
                    <a:pt x="12033927" y="221640"/>
                  </a:lnTo>
                  <a:lnTo>
                    <a:pt x="12062278" y="256608"/>
                  </a:lnTo>
                  <a:lnTo>
                    <a:pt x="12088174" y="293532"/>
                  </a:lnTo>
                  <a:lnTo>
                    <a:pt x="12111490" y="332289"/>
                  </a:lnTo>
                  <a:lnTo>
                    <a:pt x="12132101" y="372752"/>
                  </a:lnTo>
                  <a:lnTo>
                    <a:pt x="12149884" y="414797"/>
                  </a:lnTo>
                  <a:lnTo>
                    <a:pt x="12164713" y="458300"/>
                  </a:lnTo>
                  <a:lnTo>
                    <a:pt x="12176464" y="503137"/>
                  </a:lnTo>
                  <a:lnTo>
                    <a:pt x="12185012" y="549181"/>
                  </a:lnTo>
                  <a:lnTo>
                    <a:pt x="12190232" y="596310"/>
                  </a:lnTo>
                  <a:lnTo>
                    <a:pt x="12192000" y="644398"/>
                  </a:lnTo>
                  <a:lnTo>
                    <a:pt x="12192000" y="3221977"/>
                  </a:lnTo>
                  <a:lnTo>
                    <a:pt x="12190232" y="3270069"/>
                  </a:lnTo>
                  <a:lnTo>
                    <a:pt x="12185012" y="3317202"/>
                  </a:lnTo>
                  <a:lnTo>
                    <a:pt x="12176464" y="3363250"/>
                  </a:lnTo>
                  <a:lnTo>
                    <a:pt x="12164713" y="3408089"/>
                  </a:lnTo>
                  <a:lnTo>
                    <a:pt x="12149884" y="3451594"/>
                  </a:lnTo>
                  <a:lnTo>
                    <a:pt x="12132101" y="3493641"/>
                  </a:lnTo>
                  <a:lnTo>
                    <a:pt x="12111490" y="3534106"/>
                  </a:lnTo>
                  <a:lnTo>
                    <a:pt x="12088174" y="3572862"/>
                  </a:lnTo>
                  <a:lnTo>
                    <a:pt x="12062278" y="3609787"/>
                  </a:lnTo>
                  <a:lnTo>
                    <a:pt x="12033927" y="3644755"/>
                  </a:lnTo>
                  <a:lnTo>
                    <a:pt x="12003246" y="3677641"/>
                  </a:lnTo>
                  <a:lnTo>
                    <a:pt x="11970359" y="3708322"/>
                  </a:lnTo>
                  <a:lnTo>
                    <a:pt x="11935391" y="3736672"/>
                  </a:lnTo>
                  <a:lnTo>
                    <a:pt x="11898467" y="3762567"/>
                  </a:lnTo>
                  <a:lnTo>
                    <a:pt x="11859710" y="3785882"/>
                  </a:lnTo>
                  <a:lnTo>
                    <a:pt x="11819247" y="3806493"/>
                  </a:lnTo>
                  <a:lnTo>
                    <a:pt x="11777202" y="3824274"/>
                  </a:lnTo>
                  <a:lnTo>
                    <a:pt x="11733699" y="3839103"/>
                  </a:lnTo>
                  <a:lnTo>
                    <a:pt x="11688862" y="3850852"/>
                  </a:lnTo>
                  <a:lnTo>
                    <a:pt x="11642818" y="3859400"/>
                  </a:lnTo>
                  <a:lnTo>
                    <a:pt x="11595689" y="3864619"/>
                  </a:lnTo>
                  <a:lnTo>
                    <a:pt x="11547602" y="3866387"/>
                  </a:lnTo>
                  <a:lnTo>
                    <a:pt x="644410" y="3866387"/>
                  </a:lnTo>
                  <a:lnTo>
                    <a:pt x="596318" y="3864619"/>
                  </a:lnTo>
                  <a:lnTo>
                    <a:pt x="549185" y="3859400"/>
                  </a:lnTo>
                  <a:lnTo>
                    <a:pt x="503137" y="3850852"/>
                  </a:lnTo>
                  <a:lnTo>
                    <a:pt x="458298" y="3839103"/>
                  </a:lnTo>
                  <a:lnTo>
                    <a:pt x="414793" y="3824274"/>
                  </a:lnTo>
                  <a:lnTo>
                    <a:pt x="372746" y="3806493"/>
                  </a:lnTo>
                  <a:lnTo>
                    <a:pt x="332281" y="3785882"/>
                  </a:lnTo>
                  <a:lnTo>
                    <a:pt x="293525" y="3762567"/>
                  </a:lnTo>
                  <a:lnTo>
                    <a:pt x="256600" y="3736672"/>
                  </a:lnTo>
                  <a:lnTo>
                    <a:pt x="221632" y="3708322"/>
                  </a:lnTo>
                  <a:lnTo>
                    <a:pt x="188745" y="3677641"/>
                  </a:lnTo>
                  <a:lnTo>
                    <a:pt x="158065" y="3644755"/>
                  </a:lnTo>
                  <a:lnTo>
                    <a:pt x="129715" y="3609787"/>
                  </a:lnTo>
                  <a:lnTo>
                    <a:pt x="103820" y="3572862"/>
                  </a:lnTo>
                  <a:lnTo>
                    <a:pt x="80504" y="3534106"/>
                  </a:lnTo>
                  <a:lnTo>
                    <a:pt x="59894" y="3493641"/>
                  </a:lnTo>
                  <a:lnTo>
                    <a:pt x="42112" y="3451594"/>
                  </a:lnTo>
                  <a:lnTo>
                    <a:pt x="27284" y="3408089"/>
                  </a:lnTo>
                  <a:lnTo>
                    <a:pt x="15534" y="3363250"/>
                  </a:lnTo>
                  <a:lnTo>
                    <a:pt x="6987" y="3317202"/>
                  </a:lnTo>
                  <a:lnTo>
                    <a:pt x="1767" y="3270069"/>
                  </a:lnTo>
                  <a:lnTo>
                    <a:pt x="0" y="3221977"/>
                  </a:lnTo>
                  <a:lnTo>
                    <a:pt x="0" y="64439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1515" y="-196449"/>
            <a:ext cx="11715115" cy="6746875"/>
          </a:xfrm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1689"/>
              </a:spcBef>
              <a:tabLst>
                <a:tab pos="5471795" algn="l"/>
                <a:tab pos="8636635" algn="l"/>
              </a:tabLst>
            </a:pPr>
            <a:r>
              <a:rPr sz="3600" b="1" spc="-10" dirty="0">
                <a:solidFill>
                  <a:srgbClr val="FFFF00"/>
                </a:solidFill>
                <a:latin typeface="Georgia"/>
                <a:cs typeface="Georgia"/>
              </a:rPr>
              <a:t>UNDERGRADUATE</a:t>
            </a:r>
            <a:r>
              <a:rPr sz="3600" b="1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600" b="1" spc="75" dirty="0">
                <a:solidFill>
                  <a:srgbClr val="FFFF00"/>
                </a:solidFill>
                <a:latin typeface="Georgia"/>
                <a:cs typeface="Georgia"/>
              </a:rPr>
              <a:t>PROGRAM</a:t>
            </a:r>
            <a:r>
              <a:rPr sz="3600" b="1" spc="-3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b="1" spc="-50" dirty="0">
                <a:solidFill>
                  <a:srgbClr val="FFFF00"/>
                </a:solidFill>
                <a:latin typeface="Georgia"/>
                <a:cs typeface="Georgia"/>
              </a:rPr>
              <a:t>:</a:t>
            </a:r>
            <a:r>
              <a:rPr sz="3600" b="1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600" b="1" spc="-10" dirty="0">
                <a:solidFill>
                  <a:srgbClr val="FFFF00"/>
                </a:solidFill>
                <a:latin typeface="Georgia"/>
                <a:cs typeface="Georgia"/>
              </a:rPr>
              <a:t>NEP-</a:t>
            </a:r>
            <a:r>
              <a:rPr sz="3600" b="1" spc="145" dirty="0">
                <a:solidFill>
                  <a:srgbClr val="FFFF00"/>
                </a:solidFill>
                <a:latin typeface="Georgia"/>
                <a:cs typeface="Georgia"/>
              </a:rPr>
              <a:t>2020</a:t>
            </a:r>
            <a:endParaRPr sz="3600">
              <a:latin typeface="Georgia"/>
              <a:cs typeface="Georgia"/>
            </a:endParaRPr>
          </a:p>
          <a:p>
            <a:pPr marL="803275" indent="-790575">
              <a:lnSpc>
                <a:spcPct val="100000"/>
              </a:lnSpc>
              <a:spcBef>
                <a:spcPts val="2515"/>
              </a:spcBef>
              <a:buSzPct val="109090"/>
              <a:buFont typeface="Wingdings"/>
              <a:buChar char=""/>
              <a:tabLst>
                <a:tab pos="803275" algn="l"/>
                <a:tab pos="4599305" algn="l"/>
              </a:tabLst>
            </a:pPr>
            <a:r>
              <a:rPr sz="4400" b="1" spc="95" dirty="0">
                <a:solidFill>
                  <a:srgbClr val="001F5F"/>
                </a:solidFill>
                <a:latin typeface="Arial"/>
                <a:cs typeface="Arial"/>
              </a:rPr>
              <a:t>UG</a:t>
            </a:r>
            <a:r>
              <a:rPr sz="4400" b="1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001F5F"/>
                </a:solidFill>
                <a:latin typeface="Arial"/>
                <a:cs typeface="Arial"/>
              </a:rPr>
              <a:t>Program: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4400" b="1" spc="145" dirty="0">
                <a:solidFill>
                  <a:srgbClr val="001F5F"/>
                </a:solidFill>
                <a:latin typeface="Arial"/>
                <a:cs typeface="Arial"/>
              </a:rPr>
              <a:t>03</a:t>
            </a:r>
            <a:r>
              <a:rPr sz="4400" b="1" spc="-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/</a:t>
            </a:r>
            <a:r>
              <a:rPr sz="44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spc="150" dirty="0">
                <a:solidFill>
                  <a:srgbClr val="001F5F"/>
                </a:solidFill>
                <a:latin typeface="Arial"/>
                <a:cs typeface="Arial"/>
              </a:rPr>
              <a:t>04</a:t>
            </a:r>
            <a:r>
              <a:rPr sz="44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1F5F"/>
                </a:solidFill>
                <a:latin typeface="Arial"/>
                <a:cs typeface="Arial"/>
              </a:rPr>
              <a:t>Year</a:t>
            </a:r>
            <a:r>
              <a:rPr sz="4400" b="1" spc="-1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001F5F"/>
                </a:solidFill>
                <a:latin typeface="Arial"/>
                <a:cs typeface="Arial"/>
              </a:rPr>
              <a:t>duration</a:t>
            </a:r>
            <a:endParaRPr sz="4400">
              <a:latin typeface="Arial"/>
              <a:cs typeface="Arial"/>
            </a:endParaRPr>
          </a:p>
          <a:p>
            <a:pPr marL="796925" indent="-784225">
              <a:lnSpc>
                <a:spcPct val="100000"/>
              </a:lnSpc>
              <a:spcBef>
                <a:spcPts val="90"/>
              </a:spcBef>
              <a:buFont typeface="Wingdings"/>
              <a:buChar char=""/>
              <a:tabLst>
                <a:tab pos="796925" algn="l"/>
                <a:tab pos="5201285" algn="l"/>
              </a:tabLst>
            </a:pP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Bachelor</a:t>
            </a:r>
            <a:r>
              <a:rPr sz="4000" b="1" spc="2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Arial"/>
                <a:cs typeface="Arial"/>
              </a:rPr>
              <a:t>Honors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4000" b="1" spc="114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sz="4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Honors</a:t>
            </a:r>
            <a:r>
              <a:rPr sz="40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40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Arial"/>
                <a:cs typeface="Arial"/>
              </a:rPr>
              <a:t>Research</a:t>
            </a:r>
            <a:endParaRPr sz="4000">
              <a:latin typeface="Arial"/>
              <a:cs typeface="Arial"/>
            </a:endParaRPr>
          </a:p>
          <a:p>
            <a:pPr marL="1548765">
              <a:lnSpc>
                <a:spcPct val="100000"/>
              </a:lnSpc>
              <a:spcBef>
                <a:spcPts val="395"/>
              </a:spcBef>
            </a:pPr>
            <a:r>
              <a:rPr sz="4000" b="1" spc="100" dirty="0">
                <a:solidFill>
                  <a:srgbClr val="C00000"/>
                </a:solidFill>
                <a:latin typeface="Arial"/>
                <a:cs typeface="Arial"/>
              </a:rPr>
              <a:t>after</a:t>
            </a:r>
            <a:r>
              <a:rPr sz="40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completion</a:t>
            </a:r>
            <a:r>
              <a:rPr sz="40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4000" b="1" spc="3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85" dirty="0">
                <a:solidFill>
                  <a:srgbClr val="C00000"/>
                </a:solidFill>
                <a:latin typeface="Arial"/>
                <a:cs typeface="Arial"/>
              </a:rPr>
              <a:t>4-</a:t>
            </a:r>
            <a:r>
              <a:rPr sz="4000" b="1" spc="80" dirty="0">
                <a:solidFill>
                  <a:srgbClr val="C00000"/>
                </a:solidFill>
                <a:latin typeface="Arial"/>
                <a:cs typeface="Arial"/>
              </a:rPr>
              <a:t>year</a:t>
            </a:r>
            <a:r>
              <a:rPr sz="40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Arial"/>
                <a:cs typeface="Arial"/>
              </a:rPr>
              <a:t>program</a:t>
            </a:r>
            <a:endParaRPr sz="4000">
              <a:latin typeface="Arial"/>
              <a:cs typeface="Arial"/>
            </a:endParaRPr>
          </a:p>
          <a:p>
            <a:pPr marL="581025" lvl="1" indent="-487680">
              <a:lnSpc>
                <a:spcPts val="5940"/>
              </a:lnSpc>
              <a:spcBef>
                <a:spcPts val="3384"/>
              </a:spcBef>
              <a:buSzPct val="93069"/>
              <a:buFont typeface="Wingdings"/>
              <a:buChar char=""/>
              <a:tabLst>
                <a:tab pos="581025" algn="l"/>
              </a:tabLst>
            </a:pPr>
            <a:r>
              <a:rPr sz="5050" b="1" i="1" spc="-105" dirty="0">
                <a:solidFill>
                  <a:srgbClr val="6F2F9F"/>
                </a:solidFill>
                <a:latin typeface="Arial"/>
                <a:cs typeface="Arial"/>
              </a:rPr>
              <a:t>Multiple</a:t>
            </a:r>
            <a:r>
              <a:rPr sz="5050" b="1" i="1" spc="-2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5050" b="1" i="1" spc="-105" dirty="0">
                <a:solidFill>
                  <a:srgbClr val="6F2F9F"/>
                </a:solidFill>
                <a:latin typeface="Arial"/>
                <a:cs typeface="Arial"/>
              </a:rPr>
              <a:t>exit</a:t>
            </a:r>
            <a:r>
              <a:rPr sz="5050" b="1" i="1" spc="-204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5050" b="1" i="1" spc="-155" dirty="0">
                <a:solidFill>
                  <a:srgbClr val="6F2F9F"/>
                </a:solidFill>
                <a:latin typeface="Arial"/>
                <a:cs typeface="Arial"/>
              </a:rPr>
              <a:t>options</a:t>
            </a:r>
            <a:r>
              <a:rPr sz="5050" b="1" i="1" spc="-2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5050" b="1" i="1" spc="-114" dirty="0">
                <a:solidFill>
                  <a:srgbClr val="6F2F9F"/>
                </a:solidFill>
                <a:latin typeface="Arial"/>
                <a:cs typeface="Arial"/>
              </a:rPr>
              <a:t>within</a:t>
            </a:r>
            <a:r>
              <a:rPr sz="5050" b="1" i="1" spc="-2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5050" b="1" i="1" spc="-145" dirty="0">
                <a:solidFill>
                  <a:srgbClr val="6F2F9F"/>
                </a:solidFill>
                <a:latin typeface="Arial"/>
                <a:cs typeface="Arial"/>
              </a:rPr>
              <a:t>this</a:t>
            </a:r>
            <a:r>
              <a:rPr sz="5050" b="1" i="1" spc="-2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5050" b="1" i="1" spc="-10" dirty="0">
                <a:solidFill>
                  <a:srgbClr val="6F2F9F"/>
                </a:solidFill>
                <a:latin typeface="Arial"/>
                <a:cs typeface="Arial"/>
              </a:rPr>
              <a:t>period</a:t>
            </a:r>
            <a:endParaRPr sz="5050">
              <a:latin typeface="Arial"/>
              <a:cs typeface="Arial"/>
            </a:endParaRPr>
          </a:p>
          <a:p>
            <a:pPr marL="85090" algn="ctr">
              <a:lnSpc>
                <a:spcPts val="4895"/>
              </a:lnSpc>
            </a:pPr>
            <a:r>
              <a:rPr sz="4200" b="1" i="1" spc="-55" dirty="0">
                <a:solidFill>
                  <a:srgbClr val="001F5F"/>
                </a:solidFill>
                <a:latin typeface="Arial"/>
                <a:cs typeface="Arial"/>
              </a:rPr>
              <a:t>with</a:t>
            </a:r>
            <a:r>
              <a:rPr sz="4200" b="1" i="1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200" b="1" i="1" spc="-45" dirty="0">
                <a:solidFill>
                  <a:srgbClr val="001F5F"/>
                </a:solidFill>
                <a:latin typeface="Arial"/>
                <a:cs typeface="Arial"/>
              </a:rPr>
              <a:t>appropriate</a:t>
            </a:r>
            <a:r>
              <a:rPr sz="4200" b="1" i="1" spc="-2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4200" b="1" i="1" spc="-10" dirty="0">
                <a:solidFill>
                  <a:srgbClr val="001F5F"/>
                </a:solidFill>
                <a:latin typeface="Arial"/>
                <a:cs typeface="Arial"/>
              </a:rPr>
              <a:t>certifications</a:t>
            </a:r>
            <a:endParaRPr sz="4200">
              <a:latin typeface="Arial"/>
              <a:cs typeface="Arial"/>
            </a:endParaRPr>
          </a:p>
          <a:p>
            <a:pPr marL="598170" algn="ctr">
              <a:lnSpc>
                <a:spcPts val="5015"/>
              </a:lnSpc>
            </a:pPr>
            <a:r>
              <a:rPr sz="4200" b="1" i="1" dirty="0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sz="4200" b="1" i="1" spc="-1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200" b="1" i="1" dirty="0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sz="4200" b="1" i="1" spc="-19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200" b="1" i="1" dirty="0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sz="4200" b="1" i="1" spc="-1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200" b="1" i="1" spc="-65" dirty="0">
                <a:solidFill>
                  <a:srgbClr val="950000"/>
                </a:solidFill>
                <a:latin typeface="Arial"/>
                <a:cs typeface="Arial"/>
              </a:rPr>
              <a:t>Bachelor</a:t>
            </a:r>
            <a:r>
              <a:rPr sz="4200" b="1" i="1" spc="-225" dirty="0">
                <a:solidFill>
                  <a:srgbClr val="950000"/>
                </a:solidFill>
                <a:latin typeface="Arial"/>
                <a:cs typeface="Arial"/>
              </a:rPr>
              <a:t> </a:t>
            </a:r>
            <a:r>
              <a:rPr sz="4200" b="1" i="1" spc="-25" dirty="0">
                <a:solidFill>
                  <a:srgbClr val="950000"/>
                </a:solidFill>
                <a:latin typeface="Arial"/>
                <a:cs typeface="Arial"/>
              </a:rPr>
              <a:t>degree</a:t>
            </a:r>
            <a:r>
              <a:rPr sz="4200" b="1" i="1" spc="-229" dirty="0">
                <a:solidFill>
                  <a:srgbClr val="950000"/>
                </a:solidFill>
                <a:latin typeface="Arial"/>
                <a:cs typeface="Arial"/>
              </a:rPr>
              <a:t> </a:t>
            </a:r>
            <a:r>
              <a:rPr sz="4200" b="1" i="1" dirty="0">
                <a:solidFill>
                  <a:srgbClr val="950000"/>
                </a:solidFill>
                <a:latin typeface="Arial"/>
                <a:cs typeface="Arial"/>
              </a:rPr>
              <a:t>after</a:t>
            </a:r>
            <a:r>
              <a:rPr sz="4200" b="1" i="1" spc="-229" dirty="0">
                <a:solidFill>
                  <a:srgbClr val="950000"/>
                </a:solidFill>
                <a:latin typeface="Arial"/>
                <a:cs typeface="Arial"/>
              </a:rPr>
              <a:t> </a:t>
            </a:r>
            <a:r>
              <a:rPr sz="4200" b="1" i="1" dirty="0">
                <a:solidFill>
                  <a:srgbClr val="950000"/>
                </a:solidFill>
                <a:latin typeface="Arial"/>
                <a:cs typeface="Arial"/>
              </a:rPr>
              <a:t>a</a:t>
            </a:r>
            <a:r>
              <a:rPr sz="4200" b="1" i="1" spc="-190" dirty="0">
                <a:solidFill>
                  <a:srgbClr val="950000"/>
                </a:solidFill>
                <a:latin typeface="Arial"/>
                <a:cs typeface="Arial"/>
              </a:rPr>
              <a:t> </a:t>
            </a:r>
            <a:r>
              <a:rPr sz="4200" b="1" i="1" dirty="0">
                <a:solidFill>
                  <a:srgbClr val="950000"/>
                </a:solidFill>
                <a:latin typeface="Arial"/>
                <a:cs typeface="Arial"/>
              </a:rPr>
              <a:t>3-year</a:t>
            </a:r>
            <a:r>
              <a:rPr sz="4200" b="1" i="1" spc="-229" dirty="0">
                <a:solidFill>
                  <a:srgbClr val="950000"/>
                </a:solidFill>
                <a:latin typeface="Arial"/>
                <a:cs typeface="Arial"/>
              </a:rPr>
              <a:t> </a:t>
            </a:r>
            <a:r>
              <a:rPr sz="4200" b="1" i="1" spc="-10" dirty="0">
                <a:solidFill>
                  <a:srgbClr val="950000"/>
                </a:solidFill>
                <a:latin typeface="Arial"/>
                <a:cs typeface="Arial"/>
              </a:rPr>
              <a:t>program</a:t>
            </a:r>
            <a:endParaRPr sz="4200">
              <a:latin typeface="Arial"/>
              <a:cs typeface="Arial"/>
            </a:endParaRPr>
          </a:p>
          <a:p>
            <a:pPr marL="594360" algn="ctr">
              <a:lnSpc>
                <a:spcPts val="4920"/>
              </a:lnSpc>
              <a:spcBef>
                <a:spcPts val="50"/>
              </a:spcBef>
              <a:tabLst>
                <a:tab pos="1315085" algn="l"/>
                <a:tab pos="8631555" algn="l"/>
              </a:tabLst>
            </a:pPr>
            <a:r>
              <a:rPr sz="4200" b="1" i="1" dirty="0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sz="4200" b="1" i="1" spc="-2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4200" b="1" i="1" spc="-50" dirty="0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sz="4200" b="1" i="1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4200" b="1" i="1" spc="-20" dirty="0">
                <a:solidFill>
                  <a:srgbClr val="990099"/>
                </a:solidFill>
                <a:latin typeface="Arial"/>
                <a:cs typeface="Arial"/>
              </a:rPr>
              <a:t>UG</a:t>
            </a:r>
            <a:r>
              <a:rPr sz="4200" b="1" i="1" spc="-15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4200" b="1" i="1" spc="-95" dirty="0">
                <a:solidFill>
                  <a:srgbClr val="990099"/>
                </a:solidFill>
                <a:latin typeface="Arial"/>
                <a:cs typeface="Arial"/>
              </a:rPr>
              <a:t>diploma</a:t>
            </a:r>
            <a:r>
              <a:rPr sz="4200" b="1" i="1" spc="-180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4200" b="1" i="1" dirty="0">
                <a:solidFill>
                  <a:srgbClr val="990099"/>
                </a:solidFill>
                <a:latin typeface="Arial"/>
                <a:cs typeface="Arial"/>
              </a:rPr>
              <a:t>after</a:t>
            </a:r>
            <a:r>
              <a:rPr sz="4200" b="1" i="1" spc="-18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4200" b="1" i="1" spc="-10" dirty="0">
                <a:solidFill>
                  <a:srgbClr val="990099"/>
                </a:solidFill>
                <a:latin typeface="Arial"/>
                <a:cs typeface="Arial"/>
              </a:rPr>
              <a:t>completing</a:t>
            </a:r>
            <a:r>
              <a:rPr sz="4200" b="1" i="1" dirty="0">
                <a:solidFill>
                  <a:srgbClr val="990099"/>
                </a:solidFill>
                <a:latin typeface="Arial"/>
                <a:cs typeface="Arial"/>
              </a:rPr>
              <a:t>	2</a:t>
            </a:r>
            <a:r>
              <a:rPr sz="4200" b="1" i="1" spc="-145" dirty="0">
                <a:solidFill>
                  <a:srgbClr val="990099"/>
                </a:solidFill>
                <a:latin typeface="Arial"/>
                <a:cs typeface="Arial"/>
              </a:rPr>
              <a:t> </a:t>
            </a:r>
            <a:r>
              <a:rPr sz="4200" b="1" i="1" spc="-10" dirty="0">
                <a:solidFill>
                  <a:srgbClr val="990099"/>
                </a:solidFill>
                <a:latin typeface="Arial"/>
                <a:cs typeface="Arial"/>
              </a:rPr>
              <a:t>years</a:t>
            </a:r>
            <a:endParaRPr sz="4200">
              <a:latin typeface="Arial"/>
              <a:cs typeface="Arial"/>
            </a:endParaRPr>
          </a:p>
          <a:p>
            <a:pPr marL="847090" algn="ctr">
              <a:lnSpc>
                <a:spcPts val="4920"/>
              </a:lnSpc>
              <a:tabLst>
                <a:tab pos="1270635" algn="l"/>
              </a:tabLst>
            </a:pPr>
            <a:r>
              <a:rPr sz="4200" b="1" i="1" spc="-50" dirty="0">
                <a:solidFill>
                  <a:srgbClr val="6F2F9F"/>
                </a:solidFill>
                <a:latin typeface="Arial"/>
                <a:cs typeface="Arial"/>
              </a:rPr>
              <a:t>-</a:t>
            </a:r>
            <a:r>
              <a:rPr sz="4200" b="1" i="1" dirty="0">
                <a:solidFill>
                  <a:srgbClr val="6F2F9F"/>
                </a:solidFill>
                <a:latin typeface="Arial"/>
                <a:cs typeface="Arial"/>
              </a:rPr>
              <a:t>	</a:t>
            </a:r>
            <a:r>
              <a:rPr sz="4200" b="1" i="1" spc="-20" dirty="0">
                <a:solidFill>
                  <a:srgbClr val="FF0000"/>
                </a:solidFill>
                <a:latin typeface="Arial"/>
                <a:cs typeface="Arial"/>
              </a:rPr>
              <a:t>UG</a:t>
            </a:r>
            <a:r>
              <a:rPr sz="4200" b="1" i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b="1" i="1" dirty="0">
                <a:solidFill>
                  <a:srgbClr val="FF0000"/>
                </a:solidFill>
                <a:latin typeface="Arial"/>
                <a:cs typeface="Arial"/>
              </a:rPr>
              <a:t>certificate</a:t>
            </a:r>
            <a:r>
              <a:rPr sz="4200" b="1" i="1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b="1" i="1" dirty="0">
                <a:solidFill>
                  <a:srgbClr val="FF0000"/>
                </a:solidFill>
                <a:latin typeface="Arial"/>
                <a:cs typeface="Arial"/>
              </a:rPr>
              <a:t>after</a:t>
            </a:r>
            <a:r>
              <a:rPr sz="4200" b="1" i="1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b="1" i="1" spc="-75" dirty="0">
                <a:solidFill>
                  <a:srgbClr val="FF0000"/>
                </a:solidFill>
                <a:latin typeface="Arial"/>
                <a:cs typeface="Arial"/>
              </a:rPr>
              <a:t>completing</a:t>
            </a:r>
            <a:r>
              <a:rPr sz="4200" b="1" i="1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b="1" i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4200" b="1" i="1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b="1" i="1" spc="-20" dirty="0">
                <a:solidFill>
                  <a:srgbClr val="FF0000"/>
                </a:solidFill>
                <a:latin typeface="Arial"/>
                <a:cs typeface="Arial"/>
              </a:rPr>
              <a:t>year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204700" cy="1210310"/>
            <a:chOff x="-6350" y="0"/>
            <a:chExt cx="12204700" cy="1210310"/>
          </a:xfrm>
        </p:grpSpPr>
        <p:sp>
          <p:nvSpPr>
            <p:cNvPr id="3" name="object 3"/>
            <p:cNvSpPr/>
            <p:nvPr/>
          </p:nvSpPr>
          <p:spPr>
            <a:xfrm>
              <a:off x="0" y="35051"/>
              <a:ext cx="12192000" cy="680085"/>
            </a:xfrm>
            <a:custGeom>
              <a:avLst/>
              <a:gdLst/>
              <a:ahLst/>
              <a:cxnLst/>
              <a:rect l="l" t="t" r="r" b="b"/>
              <a:pathLst>
                <a:path w="12192000" h="680085">
                  <a:moveTo>
                    <a:pt x="0" y="679703"/>
                  </a:moveTo>
                  <a:lnTo>
                    <a:pt x="12192000" y="67970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79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5051"/>
              <a:ext cx="12192000" cy="1169035"/>
            </a:xfrm>
            <a:custGeom>
              <a:avLst/>
              <a:gdLst/>
              <a:ahLst/>
              <a:cxnLst/>
              <a:rect l="l" t="t" r="r" b="b"/>
              <a:pathLst>
                <a:path w="12192000" h="1169035">
                  <a:moveTo>
                    <a:pt x="0" y="1168908"/>
                  </a:moveTo>
                  <a:lnTo>
                    <a:pt x="12192000" y="116890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6890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8" y="0"/>
              <a:ext cx="2439162" cy="88315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0966" y="40640"/>
            <a:ext cx="10839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0" dirty="0">
                <a:solidFill>
                  <a:srgbClr val="FFFF00"/>
                </a:solidFill>
                <a:latin typeface="Arial Black"/>
                <a:cs typeface="Arial Black"/>
              </a:rPr>
              <a:t>CCFUP:</a:t>
            </a:r>
            <a:r>
              <a:rPr sz="3400" b="0" spc="229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M</a:t>
            </a:r>
            <a:r>
              <a:rPr sz="3600" cap="small" dirty="0">
                <a:solidFill>
                  <a:srgbClr val="FFFF00"/>
                </a:solidFill>
                <a:latin typeface="Georgia"/>
                <a:cs typeface="Georgia"/>
              </a:rPr>
              <a:t>ultidisciplinary</a:t>
            </a:r>
            <a:r>
              <a:rPr sz="3600" spc="105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215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cap="small" spc="215" dirty="0">
                <a:solidFill>
                  <a:srgbClr val="FFFF00"/>
                </a:solidFill>
                <a:latin typeface="Georgia"/>
                <a:cs typeface="Georgia"/>
              </a:rPr>
              <a:t>ourse</a:t>
            </a:r>
            <a:r>
              <a:rPr sz="3600" spc="11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cap="small" spc="204" dirty="0">
                <a:solidFill>
                  <a:srgbClr val="FFFF00"/>
                </a:solidFill>
                <a:latin typeface="Georgia"/>
                <a:cs typeface="Georgia"/>
              </a:rPr>
              <a:t>of</a:t>
            </a:r>
            <a:r>
              <a:rPr sz="3600" spc="114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3600" spc="90" dirty="0">
                <a:solidFill>
                  <a:srgbClr val="FFFF00"/>
                </a:solidFill>
                <a:latin typeface="Georgia"/>
                <a:cs typeface="Georgia"/>
              </a:rPr>
              <a:t>S</a:t>
            </a:r>
            <a:r>
              <a:rPr sz="3600" cap="small" spc="90" dirty="0">
                <a:solidFill>
                  <a:srgbClr val="FFFF00"/>
                </a:solidFill>
                <a:latin typeface="Georgia"/>
                <a:cs typeface="Georgia"/>
              </a:rPr>
              <a:t>tudy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714755"/>
            <a:ext cx="12192000" cy="524510"/>
          </a:xfrm>
          <a:custGeom>
            <a:avLst/>
            <a:gdLst/>
            <a:ahLst/>
            <a:cxnLst/>
            <a:rect l="l" t="t" r="r" b="b"/>
            <a:pathLst>
              <a:path w="12192000" h="524510">
                <a:moveTo>
                  <a:pt x="12192000" y="0"/>
                </a:moveTo>
                <a:lnTo>
                  <a:pt x="0" y="0"/>
                </a:lnTo>
                <a:lnTo>
                  <a:pt x="0" y="524256"/>
                </a:lnTo>
                <a:lnTo>
                  <a:pt x="12192000" y="5242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3249" y="729234"/>
            <a:ext cx="10586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25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2800" b="1" cap="small" spc="125" dirty="0">
                <a:solidFill>
                  <a:srgbClr val="C00000"/>
                </a:solidFill>
                <a:latin typeface="Georgia"/>
                <a:cs typeface="Georgia"/>
              </a:rPr>
              <a:t>hoice</a:t>
            </a:r>
            <a:r>
              <a:rPr sz="2800" b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175" dirty="0">
                <a:solidFill>
                  <a:srgbClr val="C00000"/>
                </a:solidFill>
                <a:latin typeface="Georgia"/>
                <a:cs typeface="Georgia"/>
              </a:rPr>
              <a:t>B</a:t>
            </a:r>
            <a:r>
              <a:rPr sz="2800" b="1" cap="small" spc="175" dirty="0">
                <a:solidFill>
                  <a:srgbClr val="C00000"/>
                </a:solidFill>
                <a:latin typeface="Georgia"/>
                <a:cs typeface="Georgia"/>
              </a:rPr>
              <a:t>ased</a:t>
            </a: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95" dirty="0">
                <a:solidFill>
                  <a:srgbClr val="C00000"/>
                </a:solidFill>
                <a:latin typeface="Georgia"/>
                <a:cs typeface="Georgia"/>
              </a:rPr>
              <a:t>C</a:t>
            </a:r>
            <a:r>
              <a:rPr sz="2800" b="1" cap="small" spc="95" dirty="0">
                <a:solidFill>
                  <a:srgbClr val="C00000"/>
                </a:solidFill>
                <a:latin typeface="Georgia"/>
                <a:cs typeface="Georgia"/>
              </a:rPr>
              <a:t>redit</a:t>
            </a:r>
            <a:r>
              <a:rPr sz="2800" b="1" spc="-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105" dirty="0">
                <a:solidFill>
                  <a:srgbClr val="C00000"/>
                </a:solidFill>
                <a:latin typeface="Georgia"/>
                <a:cs typeface="Georgia"/>
              </a:rPr>
              <a:t>S</a:t>
            </a:r>
            <a:r>
              <a:rPr sz="2800" b="1" cap="small" spc="105" dirty="0">
                <a:solidFill>
                  <a:srgbClr val="C00000"/>
                </a:solidFill>
                <a:latin typeface="Georgia"/>
                <a:cs typeface="Georgia"/>
              </a:rPr>
              <a:t>ystem</a:t>
            </a: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65" dirty="0">
                <a:solidFill>
                  <a:srgbClr val="C00000"/>
                </a:solidFill>
                <a:latin typeface="Georgia"/>
                <a:cs typeface="Georgia"/>
              </a:rPr>
              <a:t>(CBCS)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cap="small" spc="120" dirty="0">
                <a:solidFill>
                  <a:srgbClr val="C00000"/>
                </a:solidFill>
                <a:latin typeface="Georgia"/>
                <a:cs typeface="Georgia"/>
              </a:rPr>
              <a:t>under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dirty="0">
                <a:solidFill>
                  <a:srgbClr val="C00000"/>
                </a:solidFill>
                <a:latin typeface="Georgia"/>
                <a:cs typeface="Georgia"/>
              </a:rPr>
              <a:t>NEP-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114" dirty="0">
                <a:solidFill>
                  <a:srgbClr val="C00000"/>
                </a:solidFill>
                <a:latin typeface="Georgia"/>
                <a:cs typeface="Georgia"/>
              </a:rPr>
              <a:t>2020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6350" y="1252600"/>
            <a:ext cx="12204700" cy="5426075"/>
            <a:chOff x="-6350" y="1252600"/>
            <a:chExt cx="12204700" cy="5426075"/>
          </a:xfrm>
        </p:grpSpPr>
        <p:sp>
          <p:nvSpPr>
            <p:cNvPr id="10" name="object 10"/>
            <p:cNvSpPr/>
            <p:nvPr/>
          </p:nvSpPr>
          <p:spPr>
            <a:xfrm>
              <a:off x="0" y="1258925"/>
              <a:ext cx="12192000" cy="482600"/>
            </a:xfrm>
            <a:custGeom>
              <a:avLst/>
              <a:gdLst/>
              <a:ahLst/>
              <a:cxnLst/>
              <a:rect l="l" t="t" r="r" b="b"/>
              <a:pathLst>
                <a:path w="12192000" h="482600">
                  <a:moveTo>
                    <a:pt x="12192000" y="0"/>
                  </a:moveTo>
                  <a:lnTo>
                    <a:pt x="9743567" y="0"/>
                  </a:lnTo>
                  <a:lnTo>
                    <a:pt x="0" y="0"/>
                  </a:lnTo>
                  <a:lnTo>
                    <a:pt x="0" y="481990"/>
                  </a:lnTo>
                  <a:lnTo>
                    <a:pt x="9743567" y="481990"/>
                  </a:lnTo>
                  <a:lnTo>
                    <a:pt x="12192000" y="48199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740903"/>
              <a:ext cx="12192000" cy="1866900"/>
            </a:xfrm>
            <a:custGeom>
              <a:avLst/>
              <a:gdLst/>
              <a:ahLst/>
              <a:cxnLst/>
              <a:rect l="l" t="t" r="r" b="b"/>
              <a:pathLst>
                <a:path w="12192000" h="1866900">
                  <a:moveTo>
                    <a:pt x="12192000" y="1285265"/>
                  </a:moveTo>
                  <a:lnTo>
                    <a:pt x="9743567" y="1285265"/>
                  </a:lnTo>
                  <a:lnTo>
                    <a:pt x="0" y="1285265"/>
                  </a:lnTo>
                  <a:lnTo>
                    <a:pt x="0" y="1866785"/>
                  </a:lnTo>
                  <a:lnTo>
                    <a:pt x="9743567" y="1866785"/>
                  </a:lnTo>
                  <a:lnTo>
                    <a:pt x="12192000" y="1866785"/>
                  </a:lnTo>
                  <a:lnTo>
                    <a:pt x="12192000" y="1285265"/>
                  </a:lnTo>
                  <a:close/>
                </a:path>
                <a:path w="12192000" h="1866900">
                  <a:moveTo>
                    <a:pt x="12192000" y="0"/>
                  </a:moveTo>
                  <a:lnTo>
                    <a:pt x="9743567" y="0"/>
                  </a:lnTo>
                  <a:lnTo>
                    <a:pt x="0" y="0"/>
                  </a:lnTo>
                  <a:lnTo>
                    <a:pt x="0" y="642607"/>
                  </a:lnTo>
                  <a:lnTo>
                    <a:pt x="0" y="1285252"/>
                  </a:lnTo>
                  <a:lnTo>
                    <a:pt x="9743567" y="1285252"/>
                  </a:lnTo>
                  <a:lnTo>
                    <a:pt x="12192000" y="1285252"/>
                  </a:lnTo>
                  <a:lnTo>
                    <a:pt x="12192000" y="64263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66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3607663"/>
              <a:ext cx="12192000" cy="1882139"/>
            </a:xfrm>
            <a:custGeom>
              <a:avLst/>
              <a:gdLst/>
              <a:ahLst/>
              <a:cxnLst/>
              <a:rect l="l" t="t" r="r" b="b"/>
              <a:pathLst>
                <a:path w="12192000" h="1882139">
                  <a:moveTo>
                    <a:pt x="12192000" y="1285379"/>
                  </a:moveTo>
                  <a:lnTo>
                    <a:pt x="9743567" y="1285379"/>
                  </a:lnTo>
                  <a:lnTo>
                    <a:pt x="0" y="1285379"/>
                  </a:lnTo>
                  <a:lnTo>
                    <a:pt x="0" y="1881911"/>
                  </a:lnTo>
                  <a:lnTo>
                    <a:pt x="9743567" y="1881911"/>
                  </a:lnTo>
                  <a:lnTo>
                    <a:pt x="12192000" y="1881911"/>
                  </a:lnTo>
                  <a:lnTo>
                    <a:pt x="12192000" y="1285379"/>
                  </a:lnTo>
                  <a:close/>
                </a:path>
                <a:path w="12192000" h="1882139">
                  <a:moveTo>
                    <a:pt x="12192000" y="0"/>
                  </a:moveTo>
                  <a:lnTo>
                    <a:pt x="9743567" y="0"/>
                  </a:lnTo>
                  <a:lnTo>
                    <a:pt x="0" y="0"/>
                  </a:lnTo>
                  <a:lnTo>
                    <a:pt x="0" y="642620"/>
                  </a:lnTo>
                  <a:lnTo>
                    <a:pt x="0" y="1285265"/>
                  </a:lnTo>
                  <a:lnTo>
                    <a:pt x="9743567" y="1285265"/>
                  </a:lnTo>
                  <a:lnTo>
                    <a:pt x="12192000" y="1285265"/>
                  </a:lnTo>
                  <a:lnTo>
                    <a:pt x="12192000" y="64264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E3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489524"/>
              <a:ext cx="12192000" cy="1183005"/>
            </a:xfrm>
            <a:custGeom>
              <a:avLst/>
              <a:gdLst/>
              <a:ahLst/>
              <a:cxnLst/>
              <a:rect l="l" t="t" r="r" b="b"/>
              <a:pathLst>
                <a:path w="12192000" h="1183004">
                  <a:moveTo>
                    <a:pt x="12192000" y="0"/>
                  </a:moveTo>
                  <a:lnTo>
                    <a:pt x="9743567" y="0"/>
                  </a:lnTo>
                  <a:lnTo>
                    <a:pt x="0" y="0"/>
                  </a:lnTo>
                  <a:lnTo>
                    <a:pt x="0" y="540092"/>
                  </a:lnTo>
                  <a:lnTo>
                    <a:pt x="0" y="1182738"/>
                  </a:lnTo>
                  <a:lnTo>
                    <a:pt x="9743567" y="1182738"/>
                  </a:lnTo>
                  <a:lnTo>
                    <a:pt x="12192000" y="1182738"/>
                  </a:lnTo>
                  <a:lnTo>
                    <a:pt x="12192000" y="54009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EAF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43567" y="1252600"/>
              <a:ext cx="0" cy="5426075"/>
            </a:xfrm>
            <a:custGeom>
              <a:avLst/>
              <a:gdLst/>
              <a:ahLst/>
              <a:cxnLst/>
              <a:rect l="l" t="t" r="r" b="b"/>
              <a:pathLst>
                <a:path h="5426075">
                  <a:moveTo>
                    <a:pt x="0" y="0"/>
                  </a:moveTo>
                  <a:lnTo>
                    <a:pt x="0" y="54260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734565"/>
              <a:ext cx="12192000" cy="4301490"/>
            </a:xfrm>
            <a:custGeom>
              <a:avLst/>
              <a:gdLst/>
              <a:ahLst/>
              <a:cxnLst/>
              <a:rect l="l" t="t" r="r" b="b"/>
              <a:pathLst>
                <a:path w="12192000" h="4301490">
                  <a:moveTo>
                    <a:pt x="12192000" y="4288701"/>
                  </a:moveTo>
                  <a:lnTo>
                    <a:pt x="0" y="4288701"/>
                  </a:lnTo>
                  <a:lnTo>
                    <a:pt x="0" y="4301401"/>
                  </a:lnTo>
                  <a:lnTo>
                    <a:pt x="12192000" y="4301401"/>
                  </a:lnTo>
                  <a:lnTo>
                    <a:pt x="12192000" y="4288701"/>
                  </a:lnTo>
                  <a:close/>
                </a:path>
                <a:path w="12192000" h="4301490">
                  <a:moveTo>
                    <a:pt x="12192000" y="3748659"/>
                  </a:moveTo>
                  <a:lnTo>
                    <a:pt x="0" y="3748659"/>
                  </a:lnTo>
                  <a:lnTo>
                    <a:pt x="0" y="3761359"/>
                  </a:lnTo>
                  <a:lnTo>
                    <a:pt x="12192000" y="3761359"/>
                  </a:lnTo>
                  <a:lnTo>
                    <a:pt x="12192000" y="3748659"/>
                  </a:lnTo>
                  <a:close/>
                </a:path>
                <a:path w="12192000" h="4301490">
                  <a:moveTo>
                    <a:pt x="12192000" y="3152013"/>
                  </a:moveTo>
                  <a:lnTo>
                    <a:pt x="0" y="3152013"/>
                  </a:lnTo>
                  <a:lnTo>
                    <a:pt x="0" y="3164713"/>
                  </a:lnTo>
                  <a:lnTo>
                    <a:pt x="12192000" y="3164713"/>
                  </a:lnTo>
                  <a:lnTo>
                    <a:pt x="12192000" y="3152013"/>
                  </a:lnTo>
                  <a:close/>
                </a:path>
                <a:path w="12192000" h="4301490">
                  <a:moveTo>
                    <a:pt x="12192000" y="2509393"/>
                  </a:moveTo>
                  <a:lnTo>
                    <a:pt x="0" y="2509393"/>
                  </a:lnTo>
                  <a:lnTo>
                    <a:pt x="0" y="2522093"/>
                  </a:lnTo>
                  <a:lnTo>
                    <a:pt x="12192000" y="2522093"/>
                  </a:lnTo>
                  <a:lnTo>
                    <a:pt x="12192000" y="2509393"/>
                  </a:lnTo>
                  <a:close/>
                </a:path>
                <a:path w="12192000" h="4301490">
                  <a:moveTo>
                    <a:pt x="12192000" y="1866773"/>
                  </a:moveTo>
                  <a:lnTo>
                    <a:pt x="0" y="1866773"/>
                  </a:lnTo>
                  <a:lnTo>
                    <a:pt x="0" y="1879473"/>
                  </a:lnTo>
                  <a:lnTo>
                    <a:pt x="12192000" y="1879473"/>
                  </a:lnTo>
                  <a:lnTo>
                    <a:pt x="12192000" y="1866773"/>
                  </a:lnTo>
                  <a:close/>
                </a:path>
                <a:path w="12192000" h="4301490">
                  <a:moveTo>
                    <a:pt x="12192000" y="1285240"/>
                  </a:moveTo>
                  <a:lnTo>
                    <a:pt x="0" y="1285240"/>
                  </a:lnTo>
                  <a:lnTo>
                    <a:pt x="0" y="1297940"/>
                  </a:lnTo>
                  <a:lnTo>
                    <a:pt x="12192000" y="1297940"/>
                  </a:lnTo>
                  <a:lnTo>
                    <a:pt x="12192000" y="1285240"/>
                  </a:lnTo>
                  <a:close/>
                </a:path>
                <a:path w="12192000" h="4301490">
                  <a:moveTo>
                    <a:pt x="12192000" y="642620"/>
                  </a:moveTo>
                  <a:lnTo>
                    <a:pt x="0" y="642620"/>
                  </a:lnTo>
                  <a:lnTo>
                    <a:pt x="0" y="655320"/>
                  </a:lnTo>
                  <a:lnTo>
                    <a:pt x="12192000" y="655320"/>
                  </a:lnTo>
                  <a:lnTo>
                    <a:pt x="12192000" y="642620"/>
                  </a:lnTo>
                  <a:close/>
                </a:path>
                <a:path w="12192000" h="4301490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1252600"/>
              <a:ext cx="12192000" cy="5426075"/>
            </a:xfrm>
            <a:custGeom>
              <a:avLst/>
              <a:gdLst/>
              <a:ahLst/>
              <a:cxnLst/>
              <a:rect l="l" t="t" r="r" b="b"/>
              <a:pathLst>
                <a:path w="12192000" h="5426075">
                  <a:moveTo>
                    <a:pt x="0" y="0"/>
                  </a:moveTo>
                  <a:lnTo>
                    <a:pt x="0" y="5426011"/>
                  </a:lnTo>
                </a:path>
                <a:path w="12192000" h="5426075">
                  <a:moveTo>
                    <a:pt x="12192000" y="0"/>
                  </a:moveTo>
                  <a:lnTo>
                    <a:pt x="12192000" y="54260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1252600"/>
              <a:ext cx="12192000" cy="5426075"/>
            </a:xfrm>
            <a:custGeom>
              <a:avLst/>
              <a:gdLst/>
              <a:ahLst/>
              <a:cxnLst/>
              <a:rect l="l" t="t" r="r" b="b"/>
              <a:pathLst>
                <a:path w="12192000" h="5426075">
                  <a:moveTo>
                    <a:pt x="12192000" y="5413311"/>
                  </a:moveTo>
                  <a:lnTo>
                    <a:pt x="0" y="5413311"/>
                  </a:lnTo>
                  <a:lnTo>
                    <a:pt x="0" y="5426011"/>
                  </a:lnTo>
                  <a:lnTo>
                    <a:pt x="12192000" y="5426011"/>
                  </a:lnTo>
                  <a:lnTo>
                    <a:pt x="12192000" y="5413311"/>
                  </a:lnTo>
                  <a:close/>
                </a:path>
                <a:path w="12192000" h="5426075">
                  <a:moveTo>
                    <a:pt x="12192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188702" y="1255217"/>
            <a:ext cx="17684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Black"/>
                <a:cs typeface="Arial Black"/>
              </a:rPr>
              <a:t>Course</a:t>
            </a:r>
            <a:r>
              <a:rPr sz="2000" spc="10" dirty="0">
                <a:latin typeface="Arial Black"/>
                <a:cs typeface="Arial Black"/>
              </a:rPr>
              <a:t> </a:t>
            </a:r>
            <a:r>
              <a:rPr sz="2000" spc="-20" dirty="0">
                <a:latin typeface="Arial Black"/>
                <a:cs typeface="Arial Black"/>
              </a:rPr>
              <a:t>code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80" y="1167474"/>
            <a:ext cx="7915909" cy="108902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392045">
              <a:lnSpc>
                <a:spcPct val="100000"/>
              </a:lnSpc>
              <a:spcBef>
                <a:spcPts val="805"/>
              </a:spcBef>
              <a:tabLst>
                <a:tab pos="5394960" algn="l"/>
              </a:tabLst>
            </a:pPr>
            <a:r>
              <a:rPr sz="2400" dirty="0">
                <a:latin typeface="Arial Black"/>
                <a:cs typeface="Arial Black"/>
              </a:rPr>
              <a:t>Course</a:t>
            </a:r>
            <a:r>
              <a:rPr sz="2400" spc="30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name</a:t>
            </a:r>
            <a:r>
              <a:rPr sz="2400" dirty="0">
                <a:latin typeface="Arial Black"/>
                <a:cs typeface="Arial Black"/>
              </a:rPr>
              <a:t>	(as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per</a:t>
            </a:r>
            <a:r>
              <a:rPr sz="2400" spc="-5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UGC)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3200" spc="150" dirty="0">
                <a:latin typeface="Arial MT"/>
                <a:cs typeface="Arial MT"/>
              </a:rPr>
              <a:t>1.Discipline</a:t>
            </a:r>
            <a:r>
              <a:rPr sz="3200" spc="-105" dirty="0">
                <a:latin typeface="Arial MT"/>
                <a:cs typeface="Arial MT"/>
              </a:rPr>
              <a:t> </a:t>
            </a:r>
            <a:r>
              <a:rPr sz="3200" spc="180" dirty="0">
                <a:latin typeface="Arial MT"/>
                <a:cs typeface="Arial MT"/>
              </a:rPr>
              <a:t>Specific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135" dirty="0">
                <a:latin typeface="Arial MT"/>
                <a:cs typeface="Arial MT"/>
              </a:rPr>
              <a:t>Course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114" dirty="0">
                <a:latin typeface="Arial MT"/>
                <a:cs typeface="Arial MT"/>
              </a:rPr>
              <a:t>(</a:t>
            </a:r>
            <a:r>
              <a:rPr sz="2800" spc="114" dirty="0">
                <a:latin typeface="Arial MT"/>
                <a:cs typeface="Arial MT"/>
              </a:rPr>
              <a:t>Major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/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400" spc="80" dirty="0">
                <a:latin typeface="Arial MT"/>
                <a:cs typeface="Arial MT"/>
              </a:rPr>
              <a:t>Core</a:t>
            </a:r>
            <a:r>
              <a:rPr sz="2800" spc="80" dirty="0">
                <a:latin typeface="Arial MT"/>
                <a:cs typeface="Arial MT"/>
              </a:rPr>
              <a:t>)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80" y="1587789"/>
            <a:ext cx="10974070" cy="1311275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20"/>
              </a:spcBef>
            </a:pPr>
            <a:r>
              <a:rPr sz="3200" spc="-25" dirty="0">
                <a:latin typeface="Arial Black"/>
                <a:cs typeface="Arial Black"/>
              </a:rPr>
              <a:t>DSC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  <a:tabLst>
                <a:tab pos="10031095" algn="l"/>
              </a:tabLst>
            </a:pPr>
            <a:r>
              <a:rPr sz="2800" spc="90" dirty="0">
                <a:latin typeface="Arial MT"/>
                <a:cs typeface="Arial MT"/>
              </a:rPr>
              <a:t>2.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3200" spc="155" dirty="0">
                <a:latin typeface="Arial MT"/>
                <a:cs typeface="Arial MT"/>
              </a:rPr>
              <a:t>Discipline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180" dirty="0">
                <a:latin typeface="Arial MT"/>
                <a:cs typeface="Arial MT"/>
              </a:rPr>
              <a:t>Specific</a:t>
            </a:r>
            <a:r>
              <a:rPr sz="3200" spc="-110" dirty="0">
                <a:latin typeface="Arial MT"/>
                <a:cs typeface="Arial MT"/>
              </a:rPr>
              <a:t> </a:t>
            </a:r>
            <a:r>
              <a:rPr sz="3200" spc="150" dirty="0">
                <a:latin typeface="Arial MT"/>
                <a:cs typeface="Arial MT"/>
              </a:rPr>
              <a:t>Elective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2800" spc="114" dirty="0">
                <a:latin typeface="Arial MT"/>
                <a:cs typeface="Arial MT"/>
              </a:rPr>
              <a:t>(Minor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/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000" spc="95" dirty="0">
                <a:latin typeface="Arial MT"/>
                <a:cs typeface="Arial MT"/>
              </a:rPr>
              <a:t>Interdisciplinary</a:t>
            </a:r>
            <a:r>
              <a:rPr sz="1800" spc="95" dirty="0">
                <a:latin typeface="Arial MT"/>
                <a:cs typeface="Arial MT"/>
              </a:rPr>
              <a:t>)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3200" spc="-25" dirty="0">
                <a:latin typeface="Arial Black"/>
                <a:cs typeface="Arial Black"/>
              </a:rPr>
              <a:t>DSE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80" y="3027933"/>
            <a:ext cx="69443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81754" algn="l"/>
              </a:tabLst>
            </a:pPr>
            <a:r>
              <a:rPr sz="2800" spc="90" dirty="0">
                <a:latin typeface="Arial MT"/>
                <a:cs typeface="Arial MT"/>
              </a:rPr>
              <a:t>3.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3200" spc="170" dirty="0">
                <a:latin typeface="Arial MT"/>
                <a:cs typeface="Arial MT"/>
              </a:rPr>
              <a:t>Generic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130" dirty="0">
                <a:latin typeface="Arial MT"/>
                <a:cs typeface="Arial MT"/>
              </a:rPr>
              <a:t>Elective</a:t>
            </a:r>
            <a:r>
              <a:rPr sz="3200" dirty="0">
                <a:latin typeface="Arial MT"/>
                <a:cs typeface="Arial MT"/>
              </a:rPr>
              <a:t>	/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2800" spc="125" dirty="0">
                <a:latin typeface="Arial MT"/>
                <a:cs typeface="Arial MT"/>
              </a:rPr>
              <a:t>Multidisciplinary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74909" y="3027933"/>
            <a:ext cx="6578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latin typeface="Arial Black"/>
                <a:cs typeface="Arial Black"/>
              </a:rPr>
              <a:t>GE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80" y="3609288"/>
            <a:ext cx="60280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90" dirty="0">
                <a:latin typeface="Arial MT"/>
                <a:cs typeface="Arial MT"/>
              </a:rPr>
              <a:t>4.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3200" spc="170" dirty="0">
                <a:latin typeface="Arial MT"/>
                <a:cs typeface="Arial MT"/>
              </a:rPr>
              <a:t>Ability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150" dirty="0">
                <a:latin typeface="Arial MT"/>
                <a:cs typeface="Arial MT"/>
              </a:rPr>
              <a:t>Enhancement</a:t>
            </a:r>
            <a:r>
              <a:rPr sz="3200" spc="-80" dirty="0">
                <a:latin typeface="Arial MT"/>
                <a:cs typeface="Arial MT"/>
              </a:rPr>
              <a:t> </a:t>
            </a:r>
            <a:r>
              <a:rPr sz="3200" spc="125" dirty="0">
                <a:latin typeface="Arial MT"/>
                <a:cs typeface="Arial MT"/>
              </a:rPr>
              <a:t>Course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80" y="4252036"/>
            <a:ext cx="56127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90" dirty="0">
                <a:latin typeface="Arial MT"/>
                <a:cs typeface="Arial MT"/>
              </a:rPr>
              <a:t>5.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3200" spc="110" dirty="0">
                <a:latin typeface="Arial MT"/>
                <a:cs typeface="Arial MT"/>
              </a:rPr>
              <a:t>Skill</a:t>
            </a:r>
            <a:r>
              <a:rPr sz="3200" spc="-70" dirty="0">
                <a:latin typeface="Arial MT"/>
                <a:cs typeface="Arial MT"/>
              </a:rPr>
              <a:t> </a:t>
            </a:r>
            <a:r>
              <a:rPr sz="3200" spc="155" dirty="0">
                <a:latin typeface="Arial MT"/>
                <a:cs typeface="Arial MT"/>
              </a:rPr>
              <a:t>Enhancement</a:t>
            </a:r>
            <a:r>
              <a:rPr sz="3200" spc="-85" dirty="0">
                <a:latin typeface="Arial MT"/>
                <a:cs typeface="Arial MT"/>
              </a:rPr>
              <a:t> </a:t>
            </a:r>
            <a:r>
              <a:rPr sz="3200" spc="125" dirty="0">
                <a:latin typeface="Arial MT"/>
                <a:cs typeface="Arial MT"/>
              </a:rPr>
              <a:t>Course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074909" y="3455197"/>
            <a:ext cx="955040" cy="1311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800"/>
              </a:lnSpc>
              <a:spcBef>
                <a:spcPts val="95"/>
              </a:spcBef>
            </a:pPr>
            <a:r>
              <a:rPr sz="3200" spc="-25" dirty="0">
                <a:latin typeface="Arial Black"/>
                <a:cs typeface="Arial Black"/>
              </a:rPr>
              <a:t>AEC SEC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80" y="4894910"/>
            <a:ext cx="47574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90" dirty="0">
                <a:latin typeface="Arial MT"/>
                <a:cs typeface="Arial MT"/>
              </a:rPr>
              <a:t>6.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3200" spc="85" dirty="0">
                <a:latin typeface="Arial MT"/>
                <a:cs typeface="Arial MT"/>
              </a:rPr>
              <a:t>Value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175" dirty="0">
                <a:latin typeface="Arial MT"/>
                <a:cs typeface="Arial MT"/>
              </a:rPr>
              <a:t>Addition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spc="165" dirty="0">
                <a:latin typeface="Arial MT"/>
                <a:cs typeface="Arial MT"/>
              </a:rPr>
              <a:t>course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74909" y="4894910"/>
            <a:ext cx="9461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" dirty="0">
                <a:latin typeface="Arial Black"/>
                <a:cs typeface="Arial Black"/>
              </a:rPr>
              <a:t>VAC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880" y="5491988"/>
            <a:ext cx="56921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90" dirty="0">
                <a:latin typeface="Arial MT"/>
                <a:cs typeface="Arial MT"/>
              </a:rPr>
              <a:t>7.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3200" spc="175" dirty="0">
                <a:latin typeface="Arial MT"/>
                <a:cs typeface="Arial MT"/>
              </a:rPr>
              <a:t>Internship</a:t>
            </a:r>
            <a:r>
              <a:rPr sz="3200" spc="-100" dirty="0">
                <a:latin typeface="Arial MT"/>
                <a:cs typeface="Arial MT"/>
              </a:rPr>
              <a:t> </a:t>
            </a:r>
            <a:r>
              <a:rPr sz="3200" spc="160" dirty="0">
                <a:latin typeface="Arial MT"/>
                <a:cs typeface="Arial MT"/>
              </a:rPr>
              <a:t>/Apprenticeship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80" y="6031788"/>
            <a:ext cx="96031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90" dirty="0">
                <a:latin typeface="Arial MT"/>
                <a:cs typeface="Arial MT"/>
              </a:rPr>
              <a:t>8.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3200" spc="120" dirty="0">
                <a:latin typeface="Arial MT"/>
                <a:cs typeface="Arial MT"/>
              </a:rPr>
              <a:t>Research</a:t>
            </a:r>
            <a:r>
              <a:rPr sz="3200" spc="-114" dirty="0">
                <a:latin typeface="Arial MT"/>
                <a:cs typeface="Arial MT"/>
              </a:rPr>
              <a:t> </a:t>
            </a:r>
            <a:r>
              <a:rPr sz="3200" spc="145" dirty="0">
                <a:latin typeface="Arial MT"/>
                <a:cs typeface="Arial MT"/>
              </a:rPr>
              <a:t>Methodology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dirty="0">
                <a:latin typeface="Arial MT"/>
                <a:cs typeface="Arial MT"/>
              </a:rPr>
              <a:t>/</a:t>
            </a:r>
            <a:r>
              <a:rPr sz="3200" spc="-90" dirty="0">
                <a:latin typeface="Arial MT"/>
                <a:cs typeface="Arial MT"/>
              </a:rPr>
              <a:t> </a:t>
            </a:r>
            <a:r>
              <a:rPr sz="3200" spc="165" dirty="0">
                <a:latin typeface="Arial MT"/>
                <a:cs typeface="Arial MT"/>
              </a:rPr>
              <a:t>Project</a:t>
            </a:r>
            <a:r>
              <a:rPr sz="3200" spc="-95" dirty="0">
                <a:latin typeface="Arial MT"/>
                <a:cs typeface="Arial MT"/>
              </a:rPr>
              <a:t> </a:t>
            </a:r>
            <a:r>
              <a:rPr sz="3200" spc="275" dirty="0">
                <a:latin typeface="Arial MT"/>
                <a:cs typeface="Arial MT"/>
              </a:rPr>
              <a:t>&amp;</a:t>
            </a:r>
            <a:r>
              <a:rPr sz="3200" spc="-75" dirty="0">
                <a:latin typeface="Arial MT"/>
                <a:cs typeface="Arial MT"/>
              </a:rPr>
              <a:t> </a:t>
            </a:r>
            <a:r>
              <a:rPr sz="3200" spc="150" dirty="0">
                <a:latin typeface="Arial MT"/>
                <a:cs typeface="Arial MT"/>
              </a:rPr>
              <a:t>Dissertation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074909" y="5314594"/>
            <a:ext cx="635000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7700"/>
              </a:lnSpc>
              <a:spcBef>
                <a:spcPts val="100"/>
              </a:spcBef>
            </a:pPr>
            <a:r>
              <a:rPr sz="2400" spc="-25" dirty="0">
                <a:latin typeface="Arial Black"/>
                <a:cs typeface="Arial Black"/>
              </a:rPr>
              <a:t>xxx xxx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4626" y="11379"/>
            <a:ext cx="5219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1380" algn="l"/>
              </a:tabLst>
            </a:pPr>
            <a:r>
              <a:rPr sz="3600" spc="204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cap="small" spc="204" dirty="0">
                <a:solidFill>
                  <a:srgbClr val="FFFF00"/>
                </a:solidFill>
                <a:latin typeface="Georgia"/>
                <a:cs typeface="Georgia"/>
              </a:rPr>
              <a:t>ourse</a:t>
            </a:r>
            <a:r>
              <a:rPr sz="3600" dirty="0">
                <a:solidFill>
                  <a:srgbClr val="FFFF00"/>
                </a:solidFill>
                <a:latin typeface="Georgia"/>
                <a:cs typeface="Georgia"/>
              </a:rPr>
              <a:t>	</a:t>
            </a:r>
            <a:r>
              <a:rPr sz="3600" spc="80" dirty="0">
                <a:solidFill>
                  <a:srgbClr val="FFFF00"/>
                </a:solidFill>
                <a:latin typeface="Georgia"/>
                <a:cs typeface="Georgia"/>
              </a:rPr>
              <a:t>C</a:t>
            </a:r>
            <a:r>
              <a:rPr sz="3600" cap="small" spc="80" dirty="0">
                <a:solidFill>
                  <a:srgbClr val="FFFF00"/>
                </a:solidFill>
                <a:latin typeface="Georgia"/>
                <a:cs typeface="Georgia"/>
              </a:rPr>
              <a:t>urriculum</a:t>
            </a:r>
            <a:endParaRPr sz="36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350" y="537718"/>
            <a:ext cx="12187936" cy="63144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57571" y="2733243"/>
            <a:ext cx="1452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Arial"/>
                <a:cs typeface="Arial"/>
              </a:rPr>
              <a:t>Course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2854" y="3157474"/>
            <a:ext cx="22421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Arial"/>
                <a:cs typeface="Arial"/>
              </a:rPr>
              <a:t>Curriculum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9198" y="3995369"/>
            <a:ext cx="13068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(CCF)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7794" y="772160"/>
            <a:ext cx="3469004" cy="1376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85"/>
              </a:lnSpc>
              <a:spcBef>
                <a:spcPts val="95"/>
              </a:spcBef>
            </a:pPr>
            <a:r>
              <a:rPr sz="4000" b="1" spc="55" dirty="0">
                <a:latin typeface="Arial"/>
                <a:cs typeface="Arial"/>
              </a:rPr>
              <a:t>A.</a:t>
            </a:r>
            <a:r>
              <a:rPr sz="4000" b="1" spc="-114" dirty="0">
                <a:latin typeface="Arial"/>
                <a:cs typeface="Arial"/>
              </a:rPr>
              <a:t> </a:t>
            </a:r>
            <a:r>
              <a:rPr sz="3700" b="1" spc="-10" dirty="0">
                <a:latin typeface="Arial"/>
                <a:cs typeface="Arial"/>
              </a:rPr>
              <a:t>Introduction</a:t>
            </a:r>
            <a:endParaRPr sz="3700">
              <a:latin typeface="Arial"/>
              <a:cs typeface="Arial"/>
            </a:endParaRPr>
          </a:p>
          <a:p>
            <a:pPr marL="541020" marR="48260" indent="-487680">
              <a:lnSpc>
                <a:spcPts val="2920"/>
              </a:lnSpc>
              <a:spcBef>
                <a:spcPts val="245"/>
              </a:spcBef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(Course</a:t>
            </a:r>
            <a:r>
              <a:rPr sz="2800" b="1" spc="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type,</a:t>
            </a:r>
            <a:r>
              <a:rPr sz="2800" b="1" spc="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code,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Credit</a:t>
            </a:r>
            <a:r>
              <a:rPr sz="2800" b="1" spc="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2800" b="1" spc="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LOC)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5744" y="2984957"/>
            <a:ext cx="3906520" cy="1466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B.</a:t>
            </a:r>
            <a:r>
              <a:rPr sz="3600" b="1" spc="-8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Course</a:t>
            </a:r>
            <a:r>
              <a:rPr sz="3200" b="1" spc="-8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Contents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(Unit</a:t>
            </a:r>
            <a:r>
              <a:rPr sz="28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wise</a:t>
            </a:r>
            <a:r>
              <a:rPr sz="2800" b="1" spc="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sz="2800" b="1" spc="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C00000"/>
                </a:solidFill>
                <a:latin typeface="Arial"/>
                <a:cs typeface="Arial"/>
              </a:rPr>
              <a:t>credit</a:t>
            </a:r>
            <a:endParaRPr sz="28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75"/>
              </a:spcBef>
            </a:pP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distribution)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2397" y="5232603"/>
            <a:ext cx="4511040" cy="1370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2605" marR="5080" indent="-510540" algn="just">
              <a:lnSpc>
                <a:spcPct val="100200"/>
              </a:lnSpc>
              <a:spcBef>
                <a:spcPts val="95"/>
              </a:spcBef>
            </a:pPr>
            <a:r>
              <a:rPr sz="3200" b="1" dirty="0">
                <a:latin typeface="Arial"/>
                <a:cs typeface="Arial"/>
              </a:rPr>
              <a:t>C.</a:t>
            </a:r>
            <a:r>
              <a:rPr sz="3200" b="1" spc="8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Learning</a:t>
            </a:r>
            <a:r>
              <a:rPr sz="3200" b="1" spc="6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Resources </a:t>
            </a:r>
            <a:r>
              <a:rPr sz="2800" b="1" spc="-20" dirty="0">
                <a:solidFill>
                  <a:srgbClr val="C00000"/>
                </a:solidFill>
                <a:latin typeface="Arial"/>
                <a:cs typeface="Arial"/>
              </a:rPr>
              <a:t>(Textbooks,</a:t>
            </a:r>
            <a:r>
              <a:rPr sz="2800" b="1" spc="-1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Arial"/>
                <a:cs typeface="Arial"/>
              </a:rPr>
              <a:t>Reference books</a:t>
            </a:r>
            <a:r>
              <a:rPr sz="2800" b="1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28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C00000"/>
                </a:solidFill>
                <a:latin typeface="Arial"/>
                <a:cs typeface="Arial"/>
              </a:rPr>
              <a:t>e-</a:t>
            </a:r>
            <a:r>
              <a:rPr sz="28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C00000"/>
                </a:solidFill>
                <a:latin typeface="Arial"/>
                <a:cs typeface="Arial"/>
              </a:rPr>
              <a:t>Resources</a:t>
            </a:r>
            <a:r>
              <a:rPr sz="2800" b="1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3153917"/>
            <a:ext cx="4535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D.</a:t>
            </a:r>
            <a:r>
              <a:rPr sz="3600" b="1" spc="-8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Course</a:t>
            </a:r>
            <a:r>
              <a:rPr sz="3200" b="1" spc="2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Assessment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447" y="3708653"/>
            <a:ext cx="717169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21250" algn="l"/>
              </a:tabLst>
            </a:pP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(CIA</a:t>
            </a:r>
            <a:r>
              <a:rPr sz="26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spc="90" dirty="0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sz="26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C00000"/>
                </a:solidFill>
                <a:latin typeface="Arial"/>
                <a:cs typeface="Arial"/>
              </a:rPr>
              <a:t>ESE:</a:t>
            </a:r>
            <a:r>
              <a:rPr sz="26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Marks</a:t>
            </a: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distribution)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4800" b="1" spc="-15" baseline="17361" dirty="0">
                <a:latin typeface="Arial"/>
                <a:cs typeface="Arial"/>
              </a:rPr>
              <a:t>Framework</a:t>
            </a:r>
            <a:endParaRPr sz="4800" baseline="1736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2170</Words>
  <Application>Microsoft Office PowerPoint</Application>
  <PresentationFormat>Custom</PresentationFormat>
  <Paragraphs>648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NEP 2020</vt:lpstr>
      <vt:lpstr>History of education policy in India </vt:lpstr>
      <vt:lpstr>Undergraduate Program (Structure)</vt:lpstr>
      <vt:lpstr>03-04 Year = 6-8 Sem.</vt:lpstr>
      <vt:lpstr>National Education Policy – 2020: Terminology</vt:lpstr>
      <vt:lpstr>Slide 6</vt:lpstr>
      <vt:lpstr>Slide 7</vt:lpstr>
      <vt:lpstr>CCFUP: Multidisciplinary Course of Study</vt:lpstr>
      <vt:lpstr>Course Curriculum</vt:lpstr>
      <vt:lpstr>CREDIT BASED Course Curriculum</vt:lpstr>
      <vt:lpstr>Slide 11</vt:lpstr>
      <vt:lpstr>CCFUP for B. Sc. (Math. &amp; Life Sc.) and B. A.</vt:lpstr>
      <vt:lpstr>Slide 13</vt:lpstr>
      <vt:lpstr>Slide 14</vt:lpstr>
      <vt:lpstr>CCFUP for --- B. Com, B. H. Sc., BCA, BBA</vt:lpstr>
      <vt:lpstr>Slide 16</vt:lpstr>
      <vt:lpstr>COURSE ASSESSMENT</vt:lpstr>
      <vt:lpstr>ASSESSMENT: Numerically</vt:lpstr>
      <vt:lpstr>Internal Assessment: 30 % (30 marks)</vt:lpstr>
      <vt:lpstr>SEMESTER WISE PROMOTION</vt:lpstr>
      <vt:lpstr>Letter Grade And Grade Point</vt:lpstr>
      <vt:lpstr>Slide 22</vt:lpstr>
      <vt:lpstr>Pool of GE-01 Science Faculty</vt:lpstr>
      <vt:lpstr>Pool of GE-01 Arts Faculty</vt:lpstr>
      <vt:lpstr>Pool of VAC</vt:lpstr>
      <vt:lpstr>Thanking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Tilesh chandra</dc:creator>
  <cp:lastModifiedBy>ISKY</cp:lastModifiedBy>
  <cp:revision>7</cp:revision>
  <dcterms:created xsi:type="dcterms:W3CDTF">2024-07-03T14:51:48Z</dcterms:created>
  <dcterms:modified xsi:type="dcterms:W3CDTF">2024-07-03T15:20:35Z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2024-06-29T00:00:00Z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2024-07-03T00:00:00Z</vt:filetime>
  </property>
  <property fmtid="{D5CDD505-2E9C-101B-9397-08002B2CF9AE}" pid="5" name="Producer">
    <vt:lpwstr>Microsoft® PowerPoint® 2021</vt:lpwstr>
  </property>
</Properties>
</file>